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антигитлеровской коалиции к холодной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победа над нацизмом быстро сменилась борьбой за послевоенный порядок.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выросла из союзничества 1941–1945 годов: общая победа скрывала разные цели по Европе, безопасности и будущему устройству мира.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совместная победа стала началом раскола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объединение против нацизма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нападения Германии на СССР летом 1941 года война приобрела по-настоящему коалиционный характер. СССР, США и Великобритания объединились в антигитлеровскую коалицию ради общей победы.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 стал важным инструментом поддержки: союзники поставляли технику, сырьё и продовольствие, помогая Красной армии и другим фронтам выдерживать масштабную войну против Германии.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общего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было практическим и необходимым, но не означало согласия о будущем Европы. Уже в годы войны у союзников сохранялись разные представления о мире после победы.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союзника — три набора интересов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приоритет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прежде всего добивался безопасности западных границ и международного признания огромных потерь, понесённых в войне. Для Москвы это было вопросом выживания и стратегической защиты.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видение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стремились к открытому международному порядку, свободной торговле и ослаблению замкнутых политических систем. Вашингтон видел в этом основу стабильности и собственного мирового лидерства.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старалась сохранить баланс сил в Европе и защитить собственные имперские интересы. Лондон опасался слишком сильного доминирования любой одной державы на континенте.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союзникам было трудно договориться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границах сразу упирался в вопрос безопасности: СССР хотел создать пояс дружественных государств, а западные союзники опасались чрезмерного расширения советского влияния в Европе.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Репарации и Германия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по репарациям касались не только экономики, но и будущего Германии. Одни видели в компенсациях наказание, другие — риск нового разрушения европейского хозяйства.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освобождённых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острым был вопрос политического устройства освобождённых стран. Москва делала ставку на контролируемую стабильность, Вашингтон — на выборы и самоуправление, Лондон — на хрупкое равновесие сил.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1942–1943: меняется баланс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1942: перелом под Сталинградом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Сталинградом Красная армия остановила продвижение Германии и начала менять ход войны. Это стало первым крупным сигналом, что инициатива постепенно переходит к СССР.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1943: Курская дуга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Курской дуге окончательно сорвала немецкие планы крупного наступления. После этого советское командование уже действовало с нарастающим преимуществом на фронте.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стратегический вес СССР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на Восточном фронте усилили политический вес СССР и заставили западных союзников внимательнее думать о послевоенном балансе сил в 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Ялта: компромисс с двойным смыслом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Ялте союзники согласовали общие принципы послевоенного устройства Германии: оккупационные зоны, контроль над ней и совместное управление ключевыми решениями после капитуляции.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международная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Конференция подтвердила создание Организации Объединённых Наций как механизма предотвращения новой мировой войны. Это выглядело шагом к сотрудничеству, но не снимало взаимного недоверия.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Неодинаковое толкование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 выборах и свободе в освобождённой Европе звучали единообразно, однако каждая сторона понимала их по-своему. Именно эта двусмысленность позже стала источником споров.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влияния в Восточной Европе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перевес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в ряде стран региона усилились просоветские силы, опиравшиеся на присутствие Красной армии и контроль над ключевыми институтами 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силой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силовые структуры: контроль над армией, полицией и органами безопасности помогал закреплять новый порядок и вытеснять конкурирующие политические силы.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свободы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сталкивалась с давлением, ограничением доступа к власти и сужением политической конкуренции. Так сферы влияния превращались из дипломатического понятия в реальный механизм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как язык разрыва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быстро стало описываться языком противоположных ценностей: свобода, многопартийность и рынок связывались с Западом, а централизованный контроль — с советской моделью.
</a:t>
            </a:r>
            <a:endParaRPr lang="en-US" sz="1325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врага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упростила сложные вопросы безопасности до чёрно-белой схемы. Вместо поиска компромисса общественное мнение всё чаще видело в другой стороне угрозу.
</a:t>
            </a:r>
            <a:endParaRPr lang="en-US" sz="1343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пропаганды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закрепляла разделение через прессу, радио и политические выступления. Это усиливало недоверие и делало любые уступки похожими на слабость.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моделей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системами воспринимался не только как спор государств, но и как конфликт моделей общества. Именно поэтому он оказался таким длительным и жёстким.
</a:t>
            </a:r>
            <a:endParaRPr lang="en-US" sz="13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рубежом открытого идеологического и дипломатического разрыва между бывшими союзниками.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послевоенный порядок уже строился вокруг взаимного недоверия и борьбы за влияние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международных отношений после Второй мировой войны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марта 1946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Фултоне Черчилль обозначил начало открытого стратегического соперничества.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1946 году Черчилль публично заявил о разделе Европы, назвав линию между Востоком и Западом символом новой политической реальности.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 У. Черчилля в Фултоне, 5 марта 1946 года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Конгрессу был предложен новый курс внешней политики США.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1947 году США официально взяли курс на поддержку стран, которым угрожало коммунистическое влияние, прежде всего в Средиземноморье.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президента Г. Трумэна перед Конгрессом, 12 марта 1947 года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13,3 млрд долларов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помогли ускорить восстановление Западной Европы и укрепить её политическую стабильность.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помощь по плану Маршалла составила миллиарды долларов и стала одной из крупнейших программ восстановления в послевоенной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Department of State, Office of the Historian; данные по European Recovery Program, 1948–1952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контроль СССР над восточным блоком стал системным.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1948 году восточноевропейские правительства всё заметнее зависели от Москвы, а политический плюрализм быстро сокращался.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по послевоенному устройству Восточной Европы, 1948 год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блокада и воздушный мост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денежной реформы в западных зонах Германии Советский Союз перекрыл наземные пути к Западному Берлину, рассчитывая усилить давление на западных союзников.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мост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июня 1948 по май 1949 года США и их союзники снабжали город по воздуху, доказывая, что отказ от Берлина невозможен без политических потерь.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завершилась не военным столкновением, а дипломатическим и логистическим успехом Запада, став первым крупным кризисом холодной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481523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504293"/>
            <a:ext cx="274200" cy="219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1627" y="1481523"/>
            <a:ext cx="231788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альянса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объединило США, Канаду и западноевропейские государства вокруг принципа коллективной обороны: нападение на одного рассматривалось как угроза всем.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связка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 был не только военным, но и политическим механизмом: он укреплял доверие между участниками и связывал их общими обязательствами.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в 1949 году стало ответом на послевоенную неопределенность и растущее опасение расширения советского влияния в 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ОВД: восточный блок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ОВД была создана в 1955 году как формальное оформление военного сотрудничества СССР и социалистических государств Восточной Европы.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закреплял единую систему командования и координации, что усиливало зависимость союзников от советского военного и политического центра.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ОВД стало ответом на вступление ФРГ в НАТО и закрепило раздел Европы на два противостоящих лагеря.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24743"/>
            <a:ext cx="4328400" cy="171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блока возникли как реакция на страх новой войны, но опирались на разные политические модели и разные представления о 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идеологии не отменяли сходства: и НАТО, и ОВД закрепляли раздел Европы и усиливали блоковое мышление.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справки о НАТО и ОВД; 1949, 1955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блоков: две системы безопасности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переход от войны к блоковому миру занял всего десятилетие: ключевые решения принимались очень быстро и в условиях растущего недоверия.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следовали цепочкой: военная победа не сняла противоречий, а ускорила оформление двух соперничающих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1939–1955 годов по общедоступным историческим справочникам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1939–1955: ключевые вехи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 распался на блоки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союзничества против нацизма к противостоянию блоков мир пришёл не из-за одного события, а из-за накопления взаимных страхов, разногласий и несовместимых моделей будущего Европы.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2026-07-26T11:41:35Z</dcterms:created>
  <dcterms:modified xsi:type="dcterms:W3CDTF">2026-07-26T11:41:35Z</dcterms:modified>
</cp:coreProperties>
</file>