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головоногие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умные морские животные с уникальной анатомией и поведением.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эволюционировали около 500 миллионов лет назад от примитивных мягкотелых. Их древние формы слыли основой разнообразия современных видов без наружной раковины, с усложнёнными глазами и повышенным интеллектом.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головоногих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имеют от 8 до 90 щупалец, соединённых с головой и туловищем. Щупальца снабжены присосками или крючками, что помогает удерживать добычу и манипулировать ею.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щупальца и строение тела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Клюв, состоящий из прочного рогового материала, служит для захвата и измельчения пищи. Это важный элемент охотничьего арсенала головоногих.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челюсти — природный инструмент
</a:t>
            </a:r>
            <a:endParaRPr lang="en-US" sz="123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 напоминают глаза позвоночных и обладают высокой чувствительностью. Большой мозг обеспечивает способность к обучению и сложным реакциям.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зрение и развитая нервная система
</a:t>
            </a:r>
            <a:endParaRPr lang="en-US" sz="110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головоногих: ключевые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кальмаровым относятся около 300 видов, включая гигантских кальмаров, известных своими размерами — до 18 метров в длину.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— наиболее изученная группа с восемью щупальцами и выдающимся интеллектом.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выделяются способностью к быстрой смене цвета тела и сложным рисункам для маскировки и общения.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 сохранили наружную раковину и считаются живыми ископаемыми среди головоногих.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виды головоногих моллюсков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головоногих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обитают во всех океанах — от холодных арктических вод до тёплых тропических морей. Их присутствие отмечается как у побережий, так и в открытом океане.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мировым океанам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встречаются на глубинах всего нескольких метров, в то время как другие приспособлены к жизни на глубинах свыше 1000 метров, включая глубоководные зонтики.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Глубинное разнообразие видов
</a:t>
            </a:r>
            <a:endParaRPr lang="en-US" sz="919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теплых и умеренных широтах насчитывается наибольшее видовое разнообразие головоногих, что связано с изобилием пищи и подходящими условиями для размножения.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Пиковое разнообразие в тропиках и умеренных зонах
</a:t>
            </a:r>
            <a:endParaRPr lang="en-US" sz="7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морской биологии,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головоногих: диаграмма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обладает самой высокой разнообразностью и биомассой головоногих по сравнению с остальными океанами.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обширным экосистемам Тихий океан служит ключевой средой для процветания головоногих.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охотятся преимущественно на рыбу, крабов и других моллюсков, используя щупальца для захвата и клюв для разрезания добычи.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активны в ночное время, особенно кальмары, которые поднимаются к поверхности в поисках пищи.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каннибализм, поедая более мелких или ослабленных сородичей.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Охотничье поведение включает скрытность, быструю атаку и использование маскировки для подкрадывания к добыче.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охотничьи повадки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клетки кожи позволяют головоногим быстро менять цвет и узоры, что помогает им сливаться с фоном и избегать хищников.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Хроматофоры — мгновенная смена окраски
</a:t>
            </a:r>
            <a:endParaRPr lang="en-US" sz="109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моллюски выбрасывают тёмные чернила, образуя плотное облако, чтобы замаскировать своё бегство и сбить противника с толку.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чернильного облака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нередко подражают внешнему виду и движениям других морских животных, вводя в заблуждение хищников и защищая себя.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Имитаторские приёмы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головоногих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передают сперматофоры особым щупальцем — гектокотилем — обеспечивая оплодотворение у самок.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часто откладывают в укромных местах: пещерах, среди камней, где их охраняют до вылупления.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у большинства головоногих короткая — от одного до трёх лет, с интенсивным размножением в конце цикла.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контролируют численность рыбы и других морских организмов, являясь важными хищниками.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значимой пищей для морских млекопитающих, птиц и человека, поддерживая пищевые цепи океанов.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биологическая деятельность влияет на круговорот питательных веществ, способствуя обмену органических соединений в воде.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головоногих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высокий уровень обучаемости, используют простейшие инструменты, например, для укрытия применяют ракушки и могут запоминать сложные формы и фигуры.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отличаются социальным поведением, формируют стаи, совершают миграции и применяют фотофоры для передачи световых сигналов между собой.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когнитивная способность включают память, умение адаптироваться к изменяющимся условиям и обучаться новому для выживания в морской среде.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осьминоги проявляют изобретательность и даже имитируют других морских обитателей для защиты и охоты.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и поведение головоногих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размеры и масса самых известных головоногих моллюсков, отражающие их биологическое разнообразие.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– крупнейший представитель головоногих, значительно превосходящий по размерам остальных.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Профильные научные публикации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массы разных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Architeuthis dux достигает до 18 метров в длину, обитая в глубоких водах у берегов Новой Зеландии и Японии.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Grimpoteuthis, известный как «осьминог-зонтик», способен жить на глубинах свыше 7000 метров, опускаясь в самые глубокие области океана.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Каракатица Sepia officinalis отличается способностью быстро менять окраску тела и использовать цвета для общения с сородичами и отпугивания врагов.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Головоногие-рекордсмены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зрения головоногих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 обладают хрусталиком и сетчаткой, что позволяет им четко видеть окружающий мир. Такая близость к структуре глаза человека дает отличное распознавание объектов и движений.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глаза, похожее на человеческий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способны видеть в условиях слабого освещения на глубине и улавливать поляризованный свет. Это преимущество помогает им эффективно охотиться и ориентироваться в воде.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Видение в темноте и поляризованный свет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отличают не только свет и тень, но и тонкие формы, что позволяет головоногим успешно идентифицировать добычу и избегать хищников в сложной морской среде.
</a:t>
            </a:r>
            <a:endParaRPr lang="en-US" sz="688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детализация восприятия
</a:t>
            </a:r>
            <a:endParaRPr lang="en-US" sz="8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реактивным движением — выбрасывая воду из мантийной полости, они могут развивать скорость до 40 километров в час, обеспечивая быстрый побег от хищников.
</a:t>
            </a:r>
            <a:endParaRPr lang="en-US" sz="163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позволяют головоногим резко менять направление и быстро скрываться при угрозе, обеспечивая гибкость и молниеносную реакцию на опасность.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реакция на 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головоногих содержат меланин, образуя плотное облако, которое временно скрывает животное и дезориентирует нападающего хищника.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чернил оказывает отпугивающее действие, помогая отпугнуть врагов не только визуально, но и на химическом уровне.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выпускают особые «ложные мишени» из чернил, отвлекая внимание преследователей и облегчая побег.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чернил для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Головоногих, особенно кальмаров и каракатиц, массово добывают для питания человека. Их мясо популярно в многих кухнях мира благодаря питательности и вкусу.
</a:t>
            </a:r>
            <a:endParaRPr lang="en-US" sz="98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применяются в кулинарии для соусов и как натуральный пищевой краситель, что добавляет блюдами оригинальные оттенки и пользу для здоровья.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чернил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являются моделями в нейрофизиологии и биомиметике. Их нервная система и поведение помогают изучать механизмы мозга и создавать инновационные технологии.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 научное значение головоногих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коммерческий вылов снижает численность головоногих, угрожая стабильности их популяций и морских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 и химикатами негативно влияет на здоровье и размножение моллюсков, вызывая снижение выживаемости.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сдвигам в ареалах обитания и изменению экосистем, что вызывает стрессовые условия для головоногих.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разрабатывают программы охраны, включая квоты на вылов и меры по сохранению уязвимых видов, таких как осьминог обыкновенный.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могут сбрасывать щупальце при угрозе, отвлекая хищника, а позже регенерируют его; этот механизм служит эффективным средством спасения.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способны менять плотность тела, что позволяет им быстро погружаться на глубину, а также общаться электросигналами, проявляя необычные формы коммуникации.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уникальные способности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— ключ к пониманию эволюции и адаптации в океане. Их изучение открывает новые горизонты в науке и технологиях, важные для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головоногих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2026-05-08T20:39:44Z</dcterms:created>
  <dcterms:modified xsi:type="dcterms:W3CDTF">2026-05-08T20:39:44Z</dcterms:modified>
</cp:coreProperties>
</file>