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нам чувствовать мир на ощупь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— как кожа помогает узнавать мир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осязание нужно нам каждый день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узнавать предметы, делать дела руками и вовремя замечать горячее, холодное или колючее. Без него даже обычная ложка стала бы почти загадкой.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всё тело и защищает его от грязи, микробов, солнечных лучей и ударов, словно мягкая, но очень умная оболочка.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нескольких слоёв, и верхний слой постепенно обновляется. Поэтому кожа умеет не только защищать, но и “ремонтировать” себя.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есть чувствительные клетки-рецепторы. Они замечают прикосновение, нажатие, вибрацию, тепло, холод и боль, а потом сообщают об этом мозгу.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большой орган тела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Чуткие сторожа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 коже работают тихо и быстро. Одни реагируют на лёгкое касание, другие — на давление, а третьи сразу подают сигнал о боли.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— маленькие помощники кожи
</a:t>
            </a:r>
            <a:endParaRPr lang="en-US" sz="2249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больше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таких помощников на кончиках пальцев, губах и языке. Поэтому эти места чувствуют прикосновения точнее, чем, например, спина или пятка.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касается кожи, это прикосновение превращается в нервный сигнал. Он словно маленькое сообщение для мозга: “Что-то произошло!”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идёт по нервам в спинной мозг, а затем — в головной мозг. Дорога очень быстрая, поэтому мы почти сразу понимаем, что почувствовали.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разбирается в подсказке: предмет мягкий или твёрдый, тёплый или холодный, безопасный или опасный. Он словно читает письмо от кожи.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сигнал доходит до мозга
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и ладони чувствуют особенно точно
</a:t>
            </a:r>
            <a:endParaRPr lang="en-US" sz="2293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 помогают узнавать форму, размер и поверхность предмета даже с закрытыми глазами. Они замечают то, что другие части тела могут почти не почувствовать.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 ощущают вес, скольжение и шершавость. Поэтому пальцы легко находят пуговицу, монетку или крупинку песка — для них это совсем не мелочь.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20" y="1451264"/>
            <a:ext cx="4207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почувствовать кожей
</a:t>
            </a:r>
            <a:endParaRPr lang="en-US" sz="2872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и твёрдое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отличить пушистую вату от твёрдого камня. Прикосновение сразу подсказывает, какой предмет лежит в руке.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 холодное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сообщает, что вода прохладная, а чашка тёплая. Так можно выбрать, к чему можно прикоснуться осторожно.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Сухое и мокрое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замечают, сухая ли поверхность или на ней есть влага. Это помогает не путать сухую бумагу с мокрой салфеткой.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Щекотка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кожа сообщает о щекотке, когда прикосновение очень лёгкое и неожиданное. Тогда хочется улыбнуться и чуть отдёрнуть руку.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Боль, сильный жар и острый укол — это важные сигналы тревоги. Они помогают человеку быстро отдёрнуть руку и не получить травму.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защищает от опасности
</a:t>
            </a:r>
            <a:endParaRPr lang="en-US" sz="292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слишком горячий, кожа предупреждает об этом раньше, чем можно обжечься. Так осязание работает как очень внимательный охранник.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ему мы избегаем иголок, стекла и острых краёв. Кожа не любит неприятные сюрпризы и вовремя подаёт сигнал: “Осторожно!”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рукам работать ловко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пишет, лепит, застёгивает пуговицы или завязывает шнурки, пальцы всё время сверяются с ощущениями. Так движения становятся точнее и аккуратнее.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рисует, перебирает мелкие предметы и играет пальцами, тем сильнее тренируются руки. Это как зарядка, только для ловкости.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узнаёт предмет на ощупь
</a:t>
            </a:r>
            <a:endParaRPr lang="en-US" sz="24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сигнал от кожи проходит путь до узнавания предмета.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осязание работают вместе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глаза смотрят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видит предмет и замечает его цвет, размер и форму. Но если света мало или вещь спрятана, одного зрения уже недостаточно.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включаются 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касаются предмета, кожа сообщает, гладкий он или шершавый, мягкий или твёрдый, холодный или тёплый.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узнать мир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осязание дополняют друг друга. Так человек точнее понимает, что держит в руках, и увереннее ориентируется в окружающих предметах.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частей тела разная чувствительность
</a:t>
            </a:r>
            <a:endParaRPr lang="en-US" sz="238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пальцев, губы и язык очень чуткие: на них много рецепторов, поэтому они быстро замечают даже лёгкое касание, маленькую неровность или тонкую поверхность.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спине, локтях и пятках рецепторов меньше, поэтому прикосновения там ощущаются слабее. Из-за этого одинаковое касание на пальце и на спине чувствуется по-разному.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чистоту: мойте руки и тело, меняйте одежду по погоде и пейте достаточно воды. Тогда коже легче защищать организм и передавать точные ощущения.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осторожны на солнце и с очень горячими или очень холодными предметами. Кожу лучше беречь от ожогов, обморожения и лишнего пересушивания.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царапина или порез, обработайте место повреждения и закройте его чистой повязкой. Так кожа быстрее заживёт и не занесёт микробы.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 подвижные игры тоже полезны. Когда тело отдыхает, кожа лучше восстанавливается, а осязание остаётся внимательным и надёжным.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 коже
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замечает прикосновение почти сразу, поэтому осязание помогает быстро реагировать. Это очень полезно, когда нужно отдёрнуть руку или аккуратно взять предмет.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пальцах чувствуется даже маленькая неровность: монетка, пуговица или крупинка песка. Пальцы будто умеют читать поверхность, как маленькие исследователи.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осязание становится точнее через игры, рисование, лепку и знакомство с разными материалами. Чем больше таких занятий, тем увереннее работают руки.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интересные факты об осязании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ожоге или уколе
</a:t>
            </a:r>
            <a:endParaRPr lang="en-US" sz="251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кожа и нервная система быстро защищают человека от травмы.
</a:t>
            </a:r>
            <a:endParaRPr lang="en-US" sz="10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тренируют осязание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мешочек
</a:t>
            </a:r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мешочек кладут маленькие предметы: кубик, ложку, мячик или пуговицу. Ребёнок на ощупь угадывает, что попалось в руку. Такая игра делает пальцы внимательнее и превращает обычное исследование в маленькое приключение.
</a:t>
            </a:r>
            <a:endParaRPr lang="en-US" sz="158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в ладонях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вода, крупа, ткань и мягкий пластилин по-разному ощущаются кожей. Ребёнок сравнивает поверхности, сжимает их в руках и замечает, где мягко, где шершаво, а где приятно прохладно.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 на ощупь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подобрать одинаковые предметы, не глядя на них. Сначала пальцы осторожно ищут форму, потом сравнивают размер и поверхность. Такая игра тренирует память, внимание и ловкость рук, а ещё вызывает много радостных догадок.
</a:t>
            </a:r>
            <a:endParaRPr lang="en-US" sz="14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или нервы повреждены, человек может хуже чувствовать прикосновения, тепло и боль. Тогда легко не заметить укол, ожог или царапину и вовремя не среагировать.
</a:t>
            </a:r>
            <a:endParaRPr lang="en-US" sz="1193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точного осязания сложнее застёгивать пуговицы, держать ложку, писать и выполнять другие точные движения. Руки работают осторожно, но уже не так уверенно.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осязание важно не только для удобства, но и для безопасности. Оно помогает замечать опасность вовремя и делать обычные дела самостоятельно.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осязание работает хуже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у животных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кошек усы помогают чувствовать пространство, даже если вокруг темно. Они замечают близкие предметы и подсказывают животному, где можно пройти, не задев преграду.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почти не видят под землёй, зато очень хорошо чувствуют лапами и телом движение грунта. Так они находят путь в тёмных тоннелях и ищут добычу.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используют чувствительную кожу и хобот, чтобы касаться предметов, узнавать их и передавать сигналы другим слонам. Это помогает им общаться и осторожно двигаться.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щупают мир усами, лапами, носом или всей кожей. Осязание помогает им искать пищу, избегать опасности и чувствовать то, что не видно глазами.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работают без подсказок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надевать носки, брать тёплую чашку и аккуратно держать ложку. Благодаря коже руки понимают, с какой силой нужно сжать предмет, чтобы не уронить его.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в мелочах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сигналы от кожи приходят всё время, даже когда мы не думаем об этом. Поэтому мозг быстро понимает, что происходит вокруг, а движения остаются точными и аккуратными.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в обычной жизни
</a:t>
            </a:r>
            <a:endParaRPr lang="en-US" sz="3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— верный помощник каждый день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соединяет кожу, нервы и мозг, помогая узнавать предметы, беречь тело и уверенно двигать руками. Благодаря ему мир становится понятнее, а жизнь —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2026-05-21T08:27:17Z</dcterms:created>
  <dcterms:modified xsi:type="dcterms:W3CDTF">2026-05-21T08:27:17Z</dcterms:modified>
</cp:coreProperties>
</file>