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1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история и как она помогает узнать прошлое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восстановить прошлое по следам людей, вещей и документов.
</a:t>
            </a:r>
            <a:endParaRPr lang="en-US" sz="451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жизни школьника
</a:t>
            </a:r>
            <a:endParaRPr lang="en-US" sz="226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объясняет, откуда взялись города, законы, праздники и привычные традиции, а также учит понимать, как жили люди в разные эпохи и почему прошлое важно сегодня.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история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2425" y="1207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рассматривает войны, открытия, путешествия и другие важные события, которые меняли жизнь людей и целых стран, оставляя заметный след в памяти поколений.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81204" y="1207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изучают быт, одежду, занятия, праздники и повседневные привычки людей, чтобы понять, как они работали, отдыхали и строили свою жизнь в разные эпохи.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82425" y="2858150"/>
            <a:ext cx="3739496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 обществе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как менялись города, государства, правила и отношения между людьми, а также какие новые порядки появлялись со временем.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81204" y="2858150"/>
            <a:ext cx="3739495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итоги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только узнать факт, но и понять, почему он произошёл, как развивался и к чему привёл для людей, страны и последующих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9013" y="1041900"/>
            <a:ext cx="3973425" cy="4101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23650" y="351850"/>
            <a:ext cx="76584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и его работа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32200" y="1106978"/>
            <a:ext cx="6780484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следов прошлого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ищет сведения в архивах, музеях, библиотеках и на раскопках, где можно найти документы, предметы и другие свидетельства прежней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32200" y="2036900"/>
            <a:ext cx="6376521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находку нужно внимательно изучить: проверить дату, место, имя, авторство и понять, насколько источник надёжен и полон.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32200" y="2966800"/>
            <a:ext cx="5995916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редко даёт полную картину, поэтому историк сопоставляет несколько свидетельств и ищет совпадения, противоречия и дополнительные подтверждения.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32200" y="3896725"/>
            <a:ext cx="5636803" cy="7423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на основе доказательств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проверки и сравнения историк делает осторожные выводы о событии, человеке или эпохе, опираясь только на факты, а не на догадки.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880357"/>
            <a:ext cx="3982500" cy="1270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исторических источников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помогают узнать прошлое с разных сторон: даты, имена, события, быт и внешний вид предметов.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разных источников, тем точнее и полнее представление о прошлом.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музей, архив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историк восстанавливает прошлое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с историческим источником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источники чаще помогают изучать прошлое
</a:t>
            </a:r>
            <a:endParaRPr lang="en-US" sz="253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особенно ценны, потому что часто сохраняют точные сведения о датах, именах и событиях.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источники дают основу, а остальные уточняют детали повседневной жизни и материальной культуры.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учебника и музейных каталогов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и счёт времени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по дате
</a:t>
            </a:r>
            <a:pPr algn="ctr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сначала устанавливают точное или примерное время события, чтобы понять, где оно находится в общей последовательности прошлого.
</a:t>
            </a:r>
            <a:endParaRPr lang="en-US" sz="959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удобства используют годы, века и тысячелетия, чтобы сравнивать события разных эпох и быстрее ориентироваться во времени.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Годы и века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нашей эры и наша эра
</a:t>
            </a:r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разделять очень древние события и более позднюю историю, чтобы правильно выстраивать хронологию.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ленте времени видно, что происходило раньше, что позже и какие события в разных странах могли идти одновременно.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9994" y="1285325"/>
            <a:ext cx="604013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42544" y="1285325"/>
            <a:ext cx="604013" cy="6903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Причина, событие, последствие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объясняют, почему событие началось. Их может быть несколько: экономические трудности, решения правителей, настроения людей или внешние обстоятельства.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 события показывает, как оно развивалось во времени. Историк рассматривает последовательность действий, участников и важные поворотные моменты.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Последствие
</a:t>
            </a:r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отвечают на вопрос, что изменилось после события. Они могут затронуть жизнь людей, устройство государства, правила или отношения между странами.
</a:t>
            </a:r>
            <a:endParaRPr lang="en-US" sz="14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исторические события
</a:t>
            </a:r>
            <a:endParaRPr lang="en-US" sz="295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историческое событие возникает не из одной причины, а из нескольких, которые действуют вместе.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часто оказываются экономические и политические факторы, но решение формирует их сочетание.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учебному материалу; условная схема факторов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монета может сохранить имя правителя, название государства и даже следы торговли. По её металлу, весу и изображению историк понимает, как развивалось хозяйство и какие символы были важны для людей.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Монета рассказывает о правителе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Глиняный сосуд или наконечник стрелы говорят о ремёслах, способах труда и повседневной жизни. Такие находки показывают, чем пользовались люди, как готовили пищу и как защищали свой дом.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Посуда и оружие из прошлого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Старинный храм, крепость или каменная надпись хранят сведения о мастерстве строителей, верованиях и языке прошлого. Иногда именно памятник помогает представить, как выглядел город много веков назад.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Здание и надпись как свидетели эпохи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предметах и памятниках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0" y="1128900"/>
            <a:ext cx="363120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каждый источник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источник даёт только часть картины, поэтому для точного вывода нужно сопоставлять несколько свидетельств.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Учебник, музей, архив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показывают прошлое с разных сторон. Вместе они помогают точнее восстановить события, жизнь людей и особенности эпохи.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6300" y="1199838"/>
            <a:ext cx="3537900" cy="16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7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
</a:t>
            </a:r>
            <a:endParaRPr lang="en-US" sz="6378" dirty="0"/>
          </a:p>
        </p:txBody>
      </p:sp>
      <p:sp>
        <p:nvSpPr>
          <p:cNvPr id="4" name="Text 1"/>
          <p:cNvSpPr txBox="1"/>
          <p:nvPr/>
        </p:nvSpPr>
        <p:spPr>
          <a:xfrm>
            <a:off x="910000" y="3130598"/>
            <a:ext cx="3010500" cy="8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независимых свидетельств повышают доверие к факту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4822075" y="1195650"/>
            <a:ext cx="4029300" cy="28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источник может ошибаться или передавать только мнение автора. Когда сведения подтверждаются несколькими независимыми источниками, вывод историка становится надёжнее.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46300" y="4666575"/>
            <a:ext cx="5715000" cy="3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алгоритм работы с историческими источниками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источники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исторического свидетельства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времени: большие эпохи истории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помогает увидеть порядок эпох и заметить, как менялись государства, города и культура. Она упрощает сравнение событий в разных периодах.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развивается по этапам: каждая эпоха имеет свои особенности, но все они связаны между собой.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истории, 2025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7913" y="1328100"/>
            <a:ext cx="517725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825" y="1328100"/>
            <a:ext cx="690300" cy="69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37783"/>
            <a:ext cx="754800" cy="6709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20013" y="1371330"/>
            <a:ext cx="754800" cy="60384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25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 жизни школьника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 и площади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улиц и площадей часто напоминают о людях и событиях прошлого. По ним можно узнать, какие личности и памятные даты важны для города.
</a:t>
            </a:r>
            <a:endParaRPr lang="en-US" sz="1338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здания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дома, музеи и памятные таблички помогают увидеть, как жили люди раньше. Они делают историю города более наглядной и понятной.
</a:t>
            </a:r>
            <a:endParaRPr lang="en-US" sz="1338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альбомы
</a:t>
            </a:r>
            <a:pPr algn="ctr" indent="0" marL="0">
              <a:lnSpc>
                <a:spcPct val="100000"/>
              </a:lnSpc>
              <a:buNone/>
            </a:pPr>
            <a:r>
              <a:rPr lang="en-US" sz="1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Фотографии, письма и подписи в семейном альбоме рассказывают об учебе, работе и праздниках близких людей. Это тоже часть истории.
</a:t>
            </a:r>
            <a:endParaRPr lang="en-US" sz="1338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Линейки, праздники, значки и школьные ритуалы имеют своё прошлое. Они связывают сегодняшних учеников с событиями и обычаями прежних лет.
</a:t>
            </a:r>
            <a:endParaRPr lang="en-US" sz="12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080" y="0"/>
            <a:ext cx="2255091" cy="489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5775" y="351850"/>
            <a:ext cx="8315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традиции и наследие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9927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архивы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письма и школьные архивы сохраняют сведения о людях и событиях. Благодаря им можно восстановить то, что не видно на первый взгляд, и уточнить детали прошлого.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0875" y="11742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памятники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памятники помогают увидеть прошлое в предметах и образах. Они берегут то, что создано руками людей, и напоминают о важных событиях и достижениях.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927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старших членов семьи передают память о войне, труде, учебе и праздниках. Такие истории делают прошлое близким и понятным для детей.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50875" y="2851975"/>
            <a:ext cx="2700600" cy="154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Архитектура, музыка, одежда, обряды, язык и искусство показывают, чем жила страна или народ. Это наследие соединяет разные поколения и сохраняет их опыт.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наше знание о прошлом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находки и технологии позволяют уточнять даты, имена и детали событий. Иногда они меняют привычное представление о знакомой эпохе.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знание не стоит на месте: чем больше данных и точнее методы, тем надёжнее выводы.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и археологии, 2025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умения, которые даёт история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0789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сходства и различия между событиями, источниками и эпохами. Это помогает не путать главное с второстепенным и делать более точные выводы.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78350" y="12253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причины и 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прошлого важно понимать, почему событие началось и к чему оно привело. Такой подход помогает увидеть связь между поступками людей и изменениями в обществе.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0789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Работать с источниками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источника есть автор, время создания и цель. Если учитывать это, легче понять, насколько он надёжен и какую часть прошлого может показать.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278350" y="2939890"/>
            <a:ext cx="3266700" cy="13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Задавать точные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DD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 не ограничивается готовым ответом: он уточняет детали, проверяет сведения и ищет подтверждения. Эти навыки полезны и на уроках, и в обычной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0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помогает увидеть прошлое яснее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соединяет даты, события и свидетельства людей в цельную картину. Чем внимательнее мы проверяем факты и сравниваем источники, тем лучше понимаем прошлое и его связь с настоящим.
</a:t>
            </a:r>
            <a:endParaRPr lang="en-US" sz="430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2026-05-31T22:53:57Z</dcterms:created>
  <dcterms:modified xsi:type="dcterms:W3CDTF">2026-05-31T22:53:57Z</dcterms:modified>
</cp:coreProperties>
</file>