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 и центральная симметрия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ключевые идеи геометрии 7 класса: линии, которые не пересекаются, и фигуры с центром.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изучать в 7 классе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учат замечать свойства фигур, делать точные построения и понимать чертежи. Они помогают разбираться в прямоугольниках, параллелограммах, координатной сетке и симметричных изображениях вокруг нас.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параллельные прямые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никогда не имеют общих точек. Даже если их продолжать бесконечно, они не встретятся.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пересекаются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параллельные прямые часто помечают одинаковыми стрелками. Это помогает быстро увидеть, какие линии идут в одном направлении и не пересекаются.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на чертеже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в любой точке одно и то же. Поэтому такие линии выглядят ровными и как будто идут рядом друг с другом.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есть у противоположных сторон прямоугольника, на листе в линейку и у рельсов. Такие примеры легко найти в повседневной жизни.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перпендикулярны одной и той же прямой, то они параллельны. Этот признак часто используют в построениях и в задачах на чертеже.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перпендикуляр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параллельность можно распознать по углам, а в координатах — по уравнениям. Если углы не совпадают или k различаются, прямые не параллельны.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практике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прямые пересечены секущей, равные соответственные углы показывают, что прямые параллельны. Такой способ удобен при работе с геометрическими рисунками.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координатах прямые вида y = kx + b параллельны, если у них одинаковый коэффициент k. Разные значения b сдвигают прямые, но не меняют их наклон.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взаимного положения прямых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7 класса; обобщение по определениям и свойствам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ситуация узнаётся по числу общих точек и характеру угла между прямыми.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имеют общих точек, пересекающиеся имеют одну, а перпендикулярные образуют прямой угол.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параллельных прямых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углы и расстояние помогают распознавать параллельность.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связаны между собой: равенство углов и постоянное расстояние подтверждают, что прямые параллельны.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параллельность на чертеже и в координатах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пересечении двух прямых секущей равны соответственные или накрест лежащие углы, можно сделать вывод о параллельности. Этот способ основан на свойствах углов.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углам
</a:t>
            </a:r>
            <a:endParaRPr lang="en-US" sz="15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можно сравнить расстояние между линиями в разных местах. Если оно не меняется, прямые остаются параллельными и не сближаются.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расстоянию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плоскости прямые y = kx + b параллельны, когда коэффициенты k одинаковы. Разные значения b показывают, что линии смещены, но имеют один наклон.
</a:t>
            </a:r>
            <a:endParaRPr lang="en-US" sz="14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уравнениям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прямой, параллельной данной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через точку вне прямой получить параллельную линию с помощью угла.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симметрия: как это выглядит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точку A и центр O. Если по другую сторону от O отметить точку A1 на таком же расстоянии, то A и A1 будут симметричны относительно центра. Отрезок AA1 проходит через O, а сама точка O делит его пополам.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её образ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работает не только с точками, но и с целыми фигурами. Каждая её вершина получает свою пару, и новая фигура получается на той же форме и размере, но в другом положении относительно центра.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после преобразования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центральной симметрии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центральной симметрии отрезки не становятся длиннее или короче. Поэтому фигура остаётся равной исходной, а все её стороны сохраняют свои размеры.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длины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Центральную симметрию удобно представлять как поворот на половину оборота вокруг центра. После такого поворота фигура оказывается по другую сторону от точки симметрии.
</a:t>
            </a:r>
            <a:endParaRPr lang="en-US" sz="989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углов при таком преобразовании не меняются. Это значит, что треугольник, четырёхугольник или другая фигура после симметрии имеет те же углы, что и раньше.
</a:t>
            </a:r>
            <a:endParaRPr lang="en-US" sz="978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углы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есть у круга, прямоугольника, параллелограмма и отрезка. У равнобедренного треугольника центра симметрии нет, потому что он не совмещается сам с собой при повороте на 180°.
</a:t>
            </a:r>
            <a:endParaRPr lang="en-US" sz="978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центром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имеют центр симметрии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 из школьного курса геометрии 7 класса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у каких фигур есть центр симметрии и где он расположен.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фигура обладает центром симметрии; чаще всего он есть у фигур с выраженной «парностью» частей.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точки, симметричной относительно центра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по точке A и центру O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центральная симметрия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центральной симметрии, школьная геометрия 7 класса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направление обхода точек меняется, поэтому фигура может выглядеть «перевернутой» относительно исходной.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сохраняет метрические свойства фигуры, но меняет её ориентацию на противоположную.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параллельности и центральной симметрии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не проходит через центр симметрии, её образ после центральной симметрии оказывается параллельным исходной прямой. Это удобно замечать на чертежах с несколькими линиями.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вне центра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проходит через центр симметрии, каждая её точка переходит в точку на той же прямой. Поэтому такая прямая отображается сама в себя.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через центр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помогает объяснить, почему на многих рисунках появляются пары параллельных линий. Она связывает движение фигуры с сохранением направления и расстояний.
</a:t>
            </a:r>
            <a:endParaRPr lang="en-US" sz="1207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329414"/>
            <a:ext cx="8426700" cy="24440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координатной плоскости
</a:t>
            </a:r>
            <a:endParaRPr lang="en-US" sz="2616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8950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прямых вида y = kx + b параллельность определяется равенством коэффициента k. Именно он задаёт наклон прямой, поэтому линии с одинаковым k идут в одном направлении.
</a:t>
            </a:r>
            <a:endParaRPr lang="en-US" sz="1026" dirty="0"/>
          </a:p>
        </p:txBody>
      </p:sp>
      <p:sp>
        <p:nvSpPr>
          <p:cNvPr id="11" name="Text 3"/>
          <p:cNvSpPr txBox="1"/>
          <p:nvPr/>
        </p:nvSpPr>
        <p:spPr>
          <a:xfrm>
            <a:off x="448955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коэффициент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7404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параллельные прямые удобно распознавать по одинаковому углу наклона. Это помогает быстро проверять ответы в задачах на графики и уравнения.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6157409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03177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k одинаковые, но значения b различны, прямые не совпадают и не пересекаются. Они имеют разные точки пересечения с осью Oy и остаются параллельными.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303182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свободные члены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преобразований фигуры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свойства преобразований в школьной геометрии 7 класса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преобразования свой «способ» менять положение фигуры, но длины и углы сохраняются во всех трёх случаях.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преобразования сохраняют форму фигуры, однако отличаются по элементу симметрии и изменению ориентации.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иногда путают с линиями, которые просто очень близко сходятся. Но если прямые пересекутся, пусть даже далеко за пределами рисунка, они уже не параллельны.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пересекаются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Центральную симметрию нередко принимают за осевую. Главное отличие в том, что здесь есть центр, а не ось, и точка переходит на противоположную сторону через центр.
</a:t>
            </a:r>
            <a:endParaRPr lang="en-US" sz="1229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 симметрии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симметричной точки часто путают знак и расстояние от центра. Нужно откладывать ту же длину в противоположном направлении, а не просто рядом с центром.
</a:t>
            </a:r>
            <a:endParaRPr lang="en-US" sz="1212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координатах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26690"/>
            <a:ext cx="4843800" cy="16312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основных понятий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понятие, главный признак и пример из 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позволяют отличать понятия по рисунку и сразу проверять правильность построения или ответа.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и свойства темы «Параллельность прямых и центральная симметрия»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темы в задачах по геометрии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центральная симметрия нужны для аккуратного построения фигур на чертеже. Они помогают соблюдать нужные расстояния, углы и взаимное расположение линий.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построения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доказательство часто используют признаки параллельности и свойства симметрии. Они помогают находить равные углы и обосновывать равенство частей фигуры.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доказательства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эти понятия позволяют точно описывать положение точек и прямых. Это особенно полезно при чтении графиков и решении задач по уравнениям.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особенно важны при работе с прямоугольником и параллелограммом. Через них удобно находить неизвестные элементы фигуры и объяснять её свойства.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идеи, которые помогают решать геометрические задачи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центральная симметрия учат видеть в чертеже порядок, точность и связь фигур. Эти понятия нужны для построений, доказательств и уверенной работы в геометрии 7 класса.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2026-05-28T23:53:34Z</dcterms:created>
  <dcterms:modified xsi:type="dcterms:W3CDTF">2026-05-28T23:53:34Z</dcterms:modified>
</cp:coreProperties>
</file>