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дождевого червя и роль малощетинковых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ключевые обитатели почвы, влияющие на её плодородие и экосистемы.
</a:t>
            </a:r>
            <a:endParaRPr lang="en-US" sz="3414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черви: незаметные помощники природы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существуют свыше 500 миллионов лет и населяют почти всю Землю. Они играют важную роль в улучшении почвы, разложении органики и поддержании баланса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дождевого червя: анатомические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червя состоит из множества сегментов, разделённых кольцами и покрытых слизью, которая защищает от высыхания и облегчает движение в почве.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передвижения черви используют многочисленные щетинки на каждом сегменте, благодаря которым легко преодолевают почвенный грунт без конечностей.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представлена брюшным нервным стволом, а органы выделения — метанефридиями, которые выводят продукты обмена веществ наружу.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 дождевых червей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места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предпочитают влажную почву с достаточным количеством органики, избегая засухи и прямых солнечных лучей, чтобы сохранить жизненную активность.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роение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прокладывают многочисленные ходы, которые улучшают аэрацию и циркуляцию воды, создавая благоприятные условия для других почвенных организмов.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переработка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питаются перегнившими растительными остатками и почвенными частицами, превращая их в питательные вещества и улучшая структуру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дождевого червя и роль в образовании гумуса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проглатывает разлагающиеся растительные остатки и минеральные частицы, перерабатывая их в почве.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один взрослый червь может пропустить количество почвы, равное своему весу, способствуя газообмену и микробиологической активности.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пищеварения органика превращается в гумус — основное питание для растений и улучшение почвенной структуры.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червей повышает содержание питательных веществ, увеличивает плодородие и способствует устойчивости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дождевых червей: гермафродитизм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Поясок выделяет слизистый кокон, в котором откладываются оплодотворённые яйца и развивается будущее потомство.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обладают одновременными мужскими и женскими половыми органами, что облегчает размножение при встрече двух особей.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спаривания происходит обмен сперматозоидами, что обеспечивает генетическое разнообразие потомства и адаптивность.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размножения дождевого червя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обеспечения выживания и размножения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Кокон дождевого червя: особенности и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Кокон формируется вокруг пояска после спаривания и содержит оплодотворённые яйца, защищённые плотной оболочкой от внешних воздействий.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в почве обеспечивает стабильную влажность и температуру; развитие от яйца длится 14–28 дней в зависимости от условий.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в почве обеспечивает стабильную влажность и температуру; развитие от яйца длится 14–28 дней в зависимости от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дождевого червя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в коконе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 происходит внутри кокона, где зарождается молодая особь.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молодого червя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инкубации молодой червь выходит и сразу начинает питаться самостоятельно.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2–4 месяцев червь развивается, формируя поясковую зону и необходимые органы.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Дожив до 3–8 лет, червь достигает половой зрелости и участвует в размножении.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размножения дождевого червя и других малощетинковых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дождевым червём и тубифексом по размножению и развитию.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малощетинковых и результаты биологических исследований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сходства, различия в адаптациях подтверждают разнообразие стратегий размножения и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малощетинковых червей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улучшают структуру почвы, разрыхляя её своими ходами, что способствует лучшей аэрации и дренажу, повышая её плодородие и способность удерживать влагу.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ускорение разложения органических остатков черви способствуют формированию гумуса — важного компонента, обеспечивающего почву питательными веществами и живительной силой для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червей стимулирует развитие почвенной микробиоты, что создаёт благоприятные условия для роста растений и поддерживает биологическое разнообразие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 в сельском хозяйстве и природных системах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благодаря деятельности дождевых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присутствие дождевых червей ускоряет разложение растительных остатков и улучшает структуру почвы. В результате на обрабатываемых участках урожайность растений возрастает до 25% от первоначального уровня.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здоровья почвы и важность дождевых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присутствие дождевых червей в почве служит показателем её здоровья и плодородия. Активность этих червей свидетельствует о благоприятных условиях для развития сельскохозяйственных культур и устойчивости экосистем.
</a:t>
            </a:r>
            <a:endParaRPr lang="en-US" sz="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червей на качество почвы: диаграмма данных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повышения гумуса, черви улучшают структуру почвы, что способствует лучшему проникновению воды и воздуха, поддерживая жизнедеятельность корней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агротехники,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дождевых червей положительно коррелирует с улучшением качества почвы и повышением урожайности, что подчёркивает важность их экологической роли.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в пищевых цепях экосистемы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птиц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служат важным источником питания для многих видов птиц, поддерживая их популяции и биоразнообразие в лесах и сельской местности.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ежам и земноводным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 земноводные активно поедают червей, обеспечивая себе энергию и поддерживая баланс между хищниками и добычей в почвенных сообществах.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земляных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и их личинки используют дождевых червей в качестве корма, что влияет на динамику их численности и распространения.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микробиоты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Переработанные червями органические вещества улучшают среду обитания бактерий и грибов, способствуя развитию почвенной микрофлоры.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дождевых червей на почвенное биоразнообразие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микросред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 через почву, дождевые черви формируют многочисленные ходы, которые становятся микросредами для обитания различных микроорганизмов и мелких животных.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биоразнообразия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Выделения и структурирование почвы червями способствуют увеличению численности и разнообразия бактерий, грибов и других почвенных организмов, усиливая устойчивость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популяций дождевых червей: распределение по возрасту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молодых особей свидетельствует о быстром размножении и восстановительных способностях популяции в природных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возрастными категориями указывает на здоровый цикл жизни червей, обеспечивающий стабильность численности и экосистемный вклад.
</a:t>
            </a:r>
            <a:endParaRPr lang="en-US" sz="11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дождевых червей в хозяйственной деятельности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Вермикомпостирование — эффективный процесс переработки органических отходов с помощью дождевых червей, что позволяет получать экологически чистое удобрение для сельского хозяйства.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широко применяются в рыболовстве в качестве наживки благодаря своей доступности и привлекательности для рыбы различных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дождевые черви используются для изучения биологических процессов и оценки воздействия загрязнителей на организм.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разведение дождевых червей позволяет улучшить плодородие почвы в садах, питомниках и приусадебных участках, способствуя устойчивому земледелию.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влияния дождевых червей на почвы и урожай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плодородия на деградированных почвах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дождевых червей в истощённые и деградированные почвы способствует структурному улучшению и возврату биологической активности. Это ускоряет процесс восстановления плодородия и поддержания сельскохозяйственного потенциала.
</a:t>
            </a:r>
            <a:endParaRPr lang="en-US" sz="1179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эксперименте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эксперимент показал увеличение урожайности на 30% благодаря введению популяций дождевых червей. Также снизились процессы эрозии почвы и улучшилось удержание влаги, что важно для устойчивого земледелия.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агроэкологии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используют дождевых червей как биоиндикатор здоровья почвы, внедряя практики, поддерживающие их численность. Это способствует снижению необходимости в химических удобрениях и повышению качества продукции.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дождевым червям и последствия для экосистем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загрязнения, включая пестициды и тяжёлые металлы, отравляют червей и уменьшают их численность, что нарушает природные циклы почвообразования.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обработка почвы механическими средствами разрушает ходы червей и приводит к гибели значительной части популяции, ухудшая структуру грунта.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условия и избыточное уплотнение почвы снижают выживаемость дождевых червей, уменьшая их активность и экологическую функцию.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червей провоцирует снижение плодородия и урожайности, повышая риск эрозии и потери биологического разнообразия в агроэкосистемах.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малощетинковых в сохранении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и малощетинковые черви — ключевые движущие силы плодородия и устойчивости почв. Их размножение и деятельность поддерживают баланс экосистем. Бережное отношение к этим организмам важно для сохранения природных ресурсов и устойчивого земледелия.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2026-05-08T02:41:02Z</dcterms:created>
  <dcterms:modified xsi:type="dcterms:W3CDTF">2026-05-08T02:41:02Z</dcterms:modified>
</cp:coreProperties>
</file>