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и природные источники заражения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приходят инфекции и как защититься от них?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знать каждому школьнику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могут сохраняться в природе и передаваться без контакта с больным человеком. Риск возрастает на прогулках, даче, у воды и при обращении с животными или пищей.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возбудитель инфекции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микробы долго сохраняются в воде, почве и на предметах. Поэтому заражение возможно не только при близком общении с больным, но и через окружающую среду.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могут быстро размножаться при подходящей температуре и влажности. Вирусы сами не размножаются вне клетки и используют живые клетки человека или животного для развития.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Возбудитель инфекции — это бактерия, вирус, гриб или простейший паразит, который попадает в организм и вызывает заболевание. У каждого возбудителя есть свои условия выживания и распространения.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вода может содержать возбудителей холеры, дизентерии, гепатита A и паразитарных болезней. Опаснее всего пить или использовать такую воду после паводков и рядом со сточными водами.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также есть в незащищённых колодцах и водоёмах с плохим санитарным состоянием. Заражение происходит через питьё, мытьё рук, купание и случайное заглатывание воды.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природный источник заражения
</a:t>
            </a:r>
            <a:endParaRPr lang="en-US" sz="3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заражение начинается с повседневных действий: питья, еды, прогулки, игры на земле или укуса насекомого.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риски связаны с водой и пищей, но опасность возрастает при сочетании нескольких источников сразу.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источники инфекции и пути заражения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«Инфекции и их природные источники»; значения на диаграмме условные, для сравнения рисков.
</a:t>
            </a:r>
            <a:endParaRPr lang="en-US" sz="10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325" y="2131725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838" y="2110925"/>
            <a:ext cx="468000" cy="4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3238" y="2087921"/>
            <a:ext cx="404250" cy="462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пыль как резервуар микробов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из почвы могут попасть в организм через порезы, ссадины и уколы. Особенно опасны раны, которые сразу не промыли и не обработали.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ранки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высыхании загрязнённой земли часть микробов поднимается в воздух с пылью. Опасность возрастает при работах без защиты и на неблагоустроенных участках.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пыль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Огород, стройка и игры в сырой почве требуют осторожности. Перчатки, закрытая обувь и обработка повреждений кожи снижают риск заражения.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на земле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инфекции есть свой типичный источник и свой путь попадания в организм.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источник заражения всегда связан с конкретным способом передачи и мерами защиты.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теме инфекций и путей передачи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инфекций и их природных источников
</a:t>
            </a:r>
            <a:endParaRPr lang="en-US" sz="3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возбудители живут в организме животных постоянно или долго сохраняются у них без заметных признаков болезни. Человек заражается при укусе, царапине или контакте со слюной и кровью.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бешенство, лептоспироз и бруцеллёз. Риск повышают встречи с дикими и бродячими животными, а также неосторожный уход за домашним скотом.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3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как природные резервуары инфекций
</a:t>
            </a:r>
            <a:endParaRPr lang="en-US" sz="360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цепочки заражения от природного резервуара до развития болезни.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инфекция попадает от природы к человеку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кровососущие переносчики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Комары, клещи и блохи переносят возбудителей от животных к человеку. Они не просто кусают, а помогают микробам переходить из одного организма в другой.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таких переносчиков распространяются малярия, клещевой энцефалит, боррелиоз и чума. Для каждой инфекции важен свой переносчик и своя природная зона риска.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Стоячая вода, влажная почва и заросшие места создают условия для размножения насекомых. Поэтому защита от укусов особенно важна на природе и возле водоёмов.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выше в тёплое время года, в лесу, на лугу и в высокой траве. Там переносчики активнее, а человек чаще оказывается рядом с ними во время отдыха или работы.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ускоряет размножение микробов, а тёплая погода повышает активность клещей и комаров, поэтому летом нужна особая осторожность.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рисков смещается к тёплым и влажным месяцам; значит, профилактику важно усиливать заранее, а не после роста заболеваемости.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природных инфекций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сезонных рисков: обобщение по санитарно-эпидемиологическим закономерностям; дата не указана.
</a:t>
            </a:r>
            <a:endParaRPr lang="en-US" sz="96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213" y="1661733"/>
            <a:ext cx="431700" cy="383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263" y="1640600"/>
            <a:ext cx="372750" cy="42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9213" y="1640600"/>
            <a:ext cx="426000" cy="42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47900" y="3302100"/>
            <a:ext cx="426000" cy="42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9825" y="3302091"/>
            <a:ext cx="426000" cy="426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62813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Застой воды помогает микробам дольше сохраняться и создаёт условия для комаров. Если рядом есть неприятный запах и мусор, риск заражения заметно возрастает.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054038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Стоячая или мутная вода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24388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остатки пищи и грязные кучи привлекают грызунов и насекомых. Такие места часто становятся скрытым резервуаром возбудителей и источником заражения для людей.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815613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Захламлённая территория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85962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Экскременты, шерсть, норы и следы бродячих или диких животных указывают на возможное присутствие опасных возбудителей. Особенно осторожно нужно относиться к таким местам детям.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577188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животных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1944650" y="37612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клещей, комаров или других кровососущих переносчиков говорит о повышенном риске передачи инфекций. Важно избегать высокой травы и использовать защиту.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2435875" y="33021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насекомых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706575" y="3761241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участок не убирают, не осушают и не обрабатывают, возбудители сохраняются дольше. В таких условиях инфекция легче переходит от природы к человеку через воду, почву и укусы.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5197800" y="3302091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санитарной обработки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опасного природного очага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продукты становятся источником инфекции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собрали ягоды у дороги и сразу попробовали их на вкус. На поверхности могли остаться частицы почвы, пыль и микробы, поэтому без мытья такие плоды становятся опасными.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с лесной тропы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напиток кажется полезным, но без кипячения он может содержать возбудителей болезней. Если молоко хранили тепло или перевозили долго, риск заражения становится ещё выше.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с фермы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Улов может быть безопасным только после правильной обработки и хранения на холоде. Если рыбу плохо промыли или недостаточно приготовили, через неё легко передаются кишечные инфекции и паразиты.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с рынка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845226"/>
            <a:ext cx="4535700" cy="2167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инфекции и защита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природного источника и простого способа профилактики помогает быстрее запомнить безопасное поведение.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всегда направлена на разрыв пути передачи: очистить, закрыть, обработать или избегать контакта с источником.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сведений по инфекционной 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Потепление, дожди и паводки меняют среду обитания переносчиков и загрязняют воду. Из-за этого привычные очаги становятся активнее и охватывают больше людей.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снижается вакцинация и санитарный контроль, даже редкие болезни снова становятся заметными. Наблюдение за переносчиками и профилактика помогают не допустить вспышек.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лесах, полях и у водоёмов много грызунов или насекомых, возбудители дольше сохраняются. Человек сталкивается с ними во время отдыха, работы и поездок.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некоторые инфекции возвращаются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индивидуальные и общественные меры снижают риск заражения на каждом этапе передачи инфекции.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 общественная профилактика
</a:t>
            </a:r>
            <a:endParaRPr lang="en-US" sz="3414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риск становится заметным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сильных дождей и паводков колодцы, ручьи и дворовая вода могут быть загрязнены. Тогда возрастает риск кишечных инфекций, особенно при питье без кипячения.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паводка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лесных районах опаснее укусы клещей, а на фермах и в деревнях — контакт с животными. Здесь чаще встречаются клещевой энцефалит, лептоспироз и бруцеллёз.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и на ферме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опасность повышается, когда несколько источников действуют вместе: например, сырость, мусор и насекомые рядом с водой.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Наибольшего внимания требуют вода и переносчики: именно они чаще связывают природную среду с массовым заражением людей.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источников по уровню риска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сравнительное ранжирование по типичным путям передачи; не является статистикой заболеваемости.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Грязные руки, открытые раны и привычка трогать лицо после улицы помогают микробам быстрее попасть в организм. Особенно опасно это после игр на земле или контакта с водой неизвестного качества.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риск выше, потому что они чаще играют на улице и реже замечают опасность. Поэтому взрослым важно напоминать о гигиене и проверять места отдыха.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Сырая вода, плохо прожаренное мясо и немытые овощи часто становятся причиной заражения. Когда пища не прошла нужную обработку, микробы и паразиты сохраняются намного дольше.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прививок и игнорирование обработки ран делают даже обычную прогулку рискованной. При укусе, царапине или порезе возбудителю легче проникнуть в ткани и начать развитие болезни.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повышает уязвимость человека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может быть источником инфекции, но риск резко снижается, если знать путь заражения и соблюдать простые правила. Безопасное поведение защищает лучше всего.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инфекционная безопасность: один важный вывод
</a:t>
            </a:r>
            <a:endParaRPr lang="en-US" sz="371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2026-05-21T03:42:22Z</dcterms:created>
  <dcterms:modified xsi:type="dcterms:W3CDTF">2026-05-21T03:42:22Z</dcterms:modified>
</cp:coreProperties>
</file>