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 как отрасль сельского хозяйства и объект изучения в географии
</a:t>
            </a:r>
            <a:pPr algn="l" indent="0" marL="0">
              <a:lnSpc>
                <a:spcPct val="100000"/>
              </a:lnSpc>
              <a:buNone/>
            </a:pPr>
            <a:r>
              <a:rPr lang="en-US" sz="18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 — разведение животных для продуктов питания и сырья: от мяса до мёда.
</a:t>
            </a:r>
            <a:endParaRPr lang="en-US" sz="3621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 возникло после одомашнивания животных и связано с переходом к оседлому хозяйству. В географии отрасль рассматривают как систему: её размещение зависит от климата, кормов, воды, труда, транспорта и рынков. Поэтому специализации различаются по зонам.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животноводство размещается по-разному в разных районах
</a:t>
            </a:r>
            <a:endParaRPr lang="en-US" sz="2434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сельскохозяйственных животных и их продукция
</a:t>
            </a:r>
            <a:endParaRPr lang="en-US" sz="1985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рогатый скот даёт молоко и мясо, а также кожу. Отходы в хозяйстве тоже находят применение: навоз используют как удобрение, возвращая питательные вещества в почву.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Свиньи быстро растут и дают высокий выход мяса, поэтому свиноводство считается одной из самых продуктивных отраслей. Для стабильного результата особенно важны качество корма и уход.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Овцы и козы дают шерсть, молоко, мясо и шкуры. Эти животные хорошо подходят для горных и засушливых районов, где пастбища и корма распределены неравномерно.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Куры и другие птицы обеспечивают яйцо и мясо и отличаются коротким циклом выращивания. В отдельных регионах разводят лошадей, кроликов, северных оленей и пчёл — по местным условиям и традициям.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продукты даёт животноводство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показаны в учебном формате: точные проценты зависят от страны, сезона и особенностей хозяйств.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структуре заметнее всего продукты, которые потребляются ежедневно: молоко, мясо и яйца. Остальные группы важны для промышленности и ремёсел.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географии; учебная иллюстрация без привязки к конкретной статистике.
</a:t>
            </a:r>
            <a:endParaRPr lang="en-US" sz="127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Молочное скотоводство: как организуют производство молока
</a:t>
            </a:r>
            <a:endParaRPr lang="en-US" sz="2122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Корм, вода и рацион — основа удоя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Молочное скотоводство особенно эффективно там, где есть корма и вода, а ферму удобно снабжать и вывозить продукцию. Рацион стараются делать сбалансированным, чтобы поддерживать здоровье животных и стабильный удой.
</a:t>
            </a:r>
            <a:endParaRPr lang="en-US" sz="1001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 тёплые помещения
</a:t>
            </a:r>
            <a:pPr algn="ctr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молочных коров важны тёплые и чистые помещения: так снижаются стрессы и риск заболеваний. На ферме внимательно следят за условиями содержания и комфортом, потому что это напрямую влияет на качество молока.
</a:t>
            </a:r>
            <a:endParaRPr lang="en-US" sz="997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Механизация и быстрая доставка на переработку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фермы используют механизированное доение и быстрое охлаждение молока. Затем его направляют на молочные предприятия, где из сырья делают кефир, йогурт, сыр, масло, творог и другие продукты.
</a:t>
            </a:r>
            <a:endParaRPr lang="en-US" sz="89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7637" y="1159575"/>
            <a:ext cx="2994826" cy="3292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отраслей животноводства по географическим признакам
</a:t>
            </a:r>
            <a:endParaRPr lang="en-US" sz="2598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формируется сочетанием природных условий и хозяйственных потребностей территории.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природные условия поддерживают определённый тип кормления и содержания, тем устойчивее соответствующая специализация.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географии и сельского хозяйства.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молоко проходит путь от фермы до магазина
</a:t>
            </a:r>
            <a:endParaRPr lang="en-US" sz="2669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Санитарные нормы и холодовая цепь: от производства до доставки в торговую сеть.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2487" y="1526101"/>
            <a:ext cx="391500" cy="31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6288" y="148695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60088" y="1508701"/>
            <a:ext cx="391500" cy="34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Мясное животноводство и птицеводство как быстрорастущие отрасли
</a:t>
            </a:r>
            <a:endParaRPr lang="en-US" sz="1961" dirty="0"/>
          </a:p>
        </p:txBody>
      </p:sp>
      <p:sp>
        <p:nvSpPr>
          <p:cNvPr id="13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024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Мясное скотоводство и свиноводство
</a:t>
            </a:r>
            <a:pPr algn="ctr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Мясные породы выбирают за быстрый набор массы и хороший выход мяса. Кормление и условия содержания помогают эффективнее использовать корм, чтобы получать продукцию стабильного качества.
</a:t>
            </a:r>
            <a:endParaRPr lang="en-US" sz="1210" dirty="0"/>
          </a:p>
        </p:txBody>
      </p:sp>
      <p:sp>
        <p:nvSpPr>
          <p:cNvPr id="15" name="Text 3"/>
          <p:cNvSpPr txBox="1"/>
          <p:nvPr/>
        </p:nvSpPr>
        <p:spPr>
          <a:xfrm>
            <a:off x="33862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Птицеводческие комплексы круглый год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Птицеводство работает в течение всего года и часто организовано в крупных комплексах. Инкубаторы, автоматическое кормление, вентиляция и освещение поддерживают нужный режим выращивания.
</a:t>
            </a:r>
            <a:endParaRPr lang="en-US" sz="1278" dirty="0"/>
          </a:p>
        </p:txBody>
      </p:sp>
      <p:sp>
        <p:nvSpPr>
          <p:cNvPr id="16" name="Text 4"/>
          <p:cNvSpPr txBox="1"/>
          <p:nvPr/>
        </p:nvSpPr>
        <p:spPr>
          <a:xfrm>
            <a:off x="63700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рядом с кормами и рынками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отраслей важна близость кормовой базы и крупных рынков сбыта. Это ускоряет поставки и помогает поддерживать постоянный объем производства, востребованный покупателями.
</a:t>
            </a:r>
            <a:endParaRPr lang="en-US" sz="127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Свиноводство: связь с зерновыми районами и рынками сбыта
</a:t>
            </a:r>
            <a:endParaRPr lang="en-US" sz="2696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Свиноводство тесно связано с производством зерна, комбикормов, картофеля и отходов пищевой промышленности. Свиньи быстро растут и хорошо используют корм, поэтому за короткое время получается большой объем продукции.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фермах нужны тёплые помещения, строгая санитария и постоянный ветеринарный контроль. В рационах используют зерновые смеси, корнеплоды, белковые добавки и комбикорма.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размещения животноводства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значимыми обычно становятся корма и рынок сбыта: продукция часто скоропортящаяся и требует быстрой логистики.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ферм определяется сочетанием природных ресурсов и хозяйственных задач, поэтому специализация меняется от региона к региону.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факторов размещения; без привязки к конкретной статистике.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Овцеводство и козоводство в степях, горах и засушливых районах
</a:t>
            </a:r>
            <a:endParaRPr lang="en-US" sz="2734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Овцы хорошо переносят пастбищное содержание и умеют использовать бедные растительные корма. Поэтому овцеводство особенно распространено в степях, полупустынях и горных территориях, где уход требует меньше «дорогой» пищи.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Козы менее требовательны к кормам и климатическим условиям, чем многие другие сельскохозяйственные животные. Из-за этого козоводство развивается в засушливых и горных районах, где растительность нередко меняется по сезонам.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 в этих зонах связано с местными потребностями: овцы дают шерсть, мясо, молоко и шкуры, а козы — молоко, мясо и пух. Шерсть идёт на тёплые изделия и ткани, молоко — на сыры.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5503" y="1159575"/>
            <a:ext cx="2805895" cy="329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Продукция животноводства и её использование в хозяйстве
</a:t>
            </a:r>
            <a:endParaRPr lang="en-US" sz="2598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продукты получают от разных животных и как они используются. В строке-итоге подчёркнуто, что большая часть продукции проходит переработку, прежде чем попасть к потребителю.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Видно, что животноводство работает не только на «сырое» питание: продукция часто становится сырьём для пищевой, лёгкой промышленности и ремёсел через переработку.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географии и сельского хозяйства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Ветеринарный контроль как защита стада и качества продукции
</a:t>
            </a:r>
            <a:endParaRPr lang="en-US" sz="2045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Процесс: осмотр животных, профилактика и санитарные мероприятия для снижения рисков эпидемий и потерь.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и породы животных как фактор высокой продуктивности
</a:t>
            </a:r>
            <a:endParaRPr lang="en-US" sz="1969" dirty="0"/>
          </a:p>
        </p:txBody>
      </p:sp>
      <p:sp>
        <p:nvSpPr>
          <p:cNvPr id="7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302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и работа с породами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Селекционеры выделяют особей с нужными признаками: высокой молочностью, быстрым ростом, яйценоскостью или качеством шерсти. Затем признаки закрепляют в поколениях через систематический отбор.
</a:t>
            </a:r>
            <a:endParaRPr lang="en-US" sz="1131" dirty="0"/>
          </a:p>
        </p:txBody>
      </p:sp>
      <p:sp>
        <p:nvSpPr>
          <p:cNvPr id="9" name="Text 3"/>
          <p:cNvSpPr txBox="1"/>
          <p:nvPr/>
        </p:nvSpPr>
        <p:spPr>
          <a:xfrm>
            <a:off x="32280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Приспособленность к климату
</a:t>
            </a:r>
            <a:pPr algn="ctr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Породы подбирают так, чтобы животные лучше переносили местные условия. Это повышает выносливость и помогает стабильнее получать продукцию даже при сезонных изменениях кормов и погоды.
</a:t>
            </a:r>
            <a:endParaRPr lang="en-US" sz="1180" dirty="0"/>
          </a:p>
        </p:txBody>
      </p:sp>
      <p:sp>
        <p:nvSpPr>
          <p:cNvPr id="10" name="Text 4"/>
          <p:cNvSpPr txBox="1"/>
          <p:nvPr/>
        </p:nvSpPr>
        <p:spPr>
          <a:xfrm>
            <a:off x="61258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продуктивности как результат технологий
</a:t>
            </a:r>
            <a:pPr algn="ctr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Селекционная работа повышает отдачу отрасли: так же, как в растениеводстве улучшают урожайность культур, в животноводстве улучшают показатели по молоку, мясу, яйцам или шерсти.
</a:t>
            </a:r>
            <a:endParaRPr lang="en-US" sz="113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риски для животноводства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взаимосвязаны: например, болезни и дефицит кормов могут быстро снижать поголовье, а сезонные изменения усиливают нехватку кормов и воды.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устойчивость обеспечивают сразу несколько мер: санитария и ветеринарный контроль, планирование кормовой базы и продуманная экономика хозяйства.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факторов риска из школьного курса географии и сельского хозяйства (качественная оценка).
</a:t>
            </a:r>
            <a:endParaRPr lang="en-US" sz="116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и бережное ведение животноводства
</a:t>
            </a:r>
            <a:endParaRPr lang="en-US" sz="2084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1094000"/>
            <a:ext cx="7780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 связано с образованием навоза, запахов, сточных вод и выбросов метана. Если отходы хранят и утилизируют неправильно, загрязняются почва и водоёмы, ухудшается санитарная обстановка.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2128475"/>
            <a:ext cx="72087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избыточной нагрузке на пастбища животные вытаптывают растительность, и почва теряет часть защитных свойств. Со временем это сокращает кормовую базу и делает территорию уязвимой к засухам и эрозии.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0" y="3162975"/>
            <a:ext cx="66261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Навоз может использоваться как удобрение, но только при правильном сборе и хранении. Такой подход снижает объём отходов и возвращает питательные вещества в почву, поддерживая круговорот в хозяйстве.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69100" y="4197475"/>
            <a:ext cx="6037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фермы применяют экономию воды, энергоэффективное оборудование, очистку стоков и рациональные рационы. Для географии это важно: экологическая нагрузка становится фактором планирования сельских территорий.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454" y="14105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250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050" y="1412687"/>
            <a:ext cx="2329500" cy="23181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920300" y="38089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Зоотехник: «режим» корма и стада
</a:t>
            </a:r>
            <a:pPr algn="ctr" indent="0" marL="0">
              <a:lnSpc>
                <a:spcPct val="100000"/>
              </a:lnSpc>
              <a:buNone/>
            </a:pPr>
            <a:r>
              <a:rPr lang="en-US" sz="8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Зоотехник внимательно планирует рацион, подбирает корма и следит за тем, как условия содержания влияют на продуктивность. На ферме это похоже на ежедневную «настройку»: кормовые столы, графики кормления и наблюдение за состоянием животных помогают добиваться стабильного результата.
</a:t>
            </a:r>
            <a:endParaRPr lang="en-US" sz="818" dirty="0"/>
          </a:p>
        </p:txBody>
      </p:sp>
      <p:sp>
        <p:nvSpPr>
          <p:cNvPr id="9" name="Text 2"/>
          <p:cNvSpPr txBox="1"/>
          <p:nvPr/>
        </p:nvSpPr>
        <p:spPr>
          <a:xfrm>
            <a:off x="3407250" y="3806875"/>
            <a:ext cx="23298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Ветеринар: профилактика прежде лечения
</a:t>
            </a:r>
            <a:pPr algn="ctr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Ветеринар работает так, чтобы не допускать вспышек болезней. Он проводит осмотры, оценивает состояние животных, организует вакцинацию и карантин. Когда всё сделано вовремя, риски потерь уменьшаются, а качество продукции сохраняется лучше.
</a:t>
            </a:r>
            <a:endParaRPr lang="en-US" sz="878" dirty="0"/>
          </a:p>
        </p:txBody>
      </p:sp>
      <p:sp>
        <p:nvSpPr>
          <p:cNvPr id="10" name="Text 3"/>
          <p:cNvSpPr txBox="1"/>
          <p:nvPr/>
        </p:nvSpPr>
        <p:spPr>
          <a:xfrm>
            <a:off x="5894200" y="38068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Оператор машинного доения: точность оборудования
</a:t>
            </a:r>
            <a:pPr algn="ctr" indent="0" marL="0">
              <a:lnSpc>
                <a:spcPct val="100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Оператор машинного доения отвечает за то, чтобы техника работала правильно и безопасно. Он контролирует параметры и чистоту оборудования, следит за санитарным режимом. Такой специалист помогает получить молоко высокого качества и уменьшить лишний стресс для животных.
</a:t>
            </a:r>
            <a:endParaRPr lang="en-US" sz="801" dirty="0"/>
          </a:p>
        </p:txBody>
      </p:sp>
      <p:sp>
        <p:nvSpPr>
          <p:cNvPr id="11" name="Text 4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Профессии, которые работают в животноводстве
</a:t>
            </a:r>
            <a:endParaRPr lang="en-US" sz="268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продукция животноводства используется в повседневной жизни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роль животноводства шире кухни: продукты и сырьё находят применение в промышленности, быту, а также в сельском хозяйстве.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заметный вклад дают продукты питания, но значимы и «непрямые» применения шерсти, кожи и навоза после переработки.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сфер применения продукции животноводства из материалов школьного курса (качественное распределение).
</a:t>
            </a:r>
            <a:endParaRPr lang="en-US" sz="108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838" y="1614076"/>
            <a:ext cx="391500" cy="31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6656" y="1571326"/>
            <a:ext cx="348862" cy="39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60772" y="3270876"/>
            <a:ext cx="348862" cy="39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01748" y="3296226"/>
            <a:ext cx="391500" cy="34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 России и связь с географической картой
</a:t>
            </a:r>
            <a:endParaRPr lang="en-US" sz="2289" dirty="0"/>
          </a:p>
        </p:txBody>
      </p:sp>
      <p:sp>
        <p:nvSpPr>
          <p:cNvPr id="12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3302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Молочное скотоводство и пригород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лесной зоне и пригородах чаще развивают молочное скотоводство: близость городов удобна для доставки молочной продукции и организации переработки.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378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Овцеводство в степях и полупустынях
</a:t>
            </a:r>
            <a:pPr algn="l" indent="0" marL="0">
              <a:lnSpc>
                <a:spcPct val="100000"/>
              </a:lnSpc>
              <a:buNone/>
            </a:pPr>
            <a:r>
              <a:rPr lang="en-US" sz="13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Овцеводство тяготеет к степям и полупустыням, где большую роль играют пастбищные условия и использование сезонной растительности с минимальными затратами.
</a:t>
            </a:r>
            <a:endParaRPr lang="en-US" sz="1396" dirty="0"/>
          </a:p>
        </p:txBody>
      </p:sp>
      <p:sp>
        <p:nvSpPr>
          <p:cNvPr id="15" name="Text 4"/>
          <p:cNvSpPr txBox="1"/>
          <p:nvPr/>
        </p:nvSpPr>
        <p:spPr>
          <a:xfrm>
            <a:off x="843816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Оленеводство на севере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Оленеводство связано с тундрой и северной тайгой. Там животным проще находить корм в суровых условиях, а местные способы ведения хозяйства складывались веками.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724210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Птицеводство рядом с рынками
</a:t>
            </a:r>
            <a:pPr algn="l" indent="0" marL="0">
              <a:lnSpc>
                <a:spcPct val="100000"/>
              </a:lnSpc>
              <a:buNone/>
            </a:pPr>
            <a:r>
              <a:rPr lang="en-US" sz="13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Птицеводство часто располагают ближе к крупным городам и районам зернового хозяйства: птицеводческие предприятия зависят от кормов и спроса на продукцию.
</a:t>
            </a:r>
            <a:endParaRPr lang="en-US" sz="138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 — ключ к пониманию географии хозяйства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 — важная часть сельского хозяйства и агропромышленного комплекса. Его размещение определяется кормами, климатом, водой, транспортом, рынками и технологиями, а продукция поддерживает продовольственную безопасность и занятость.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2026-05-11T22:48:45Z</dcterms:created>
  <dcterms:modified xsi:type="dcterms:W3CDTF">2026-05-11T22:48:45Z</dcterms:modified>
</cp:coreProperties>
</file>