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быть, если в корне не одна орфограмма?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все трудные буквы и проверять их по очереди.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вроде лесной, грибной, поздний и солнце рядом могут стоять сразу несколько опасных букв. Если искать их внимательно, писать станет намного спокойнее и аккуратнее.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словах прячутся трудности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— это место, где при письме легко ошибиться. В корне чаще всего встречаются безударные гласные, парные согласные и непроизносимые согласные.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одном слове есть сразу две орфограммы. Тогда нельзя проверить только одну букву и считать слово готовым: каждая трудность требует своего способа.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действовать по шагам, слово становится понятнее. Сначала замечаем все сомнительные буквы, потом проверяем их отдельно и только после этого записываем ответ.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орфограмма в корне слова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можно рассмотреть как через лупу
</a:t>
            </a:r>
            <a:endParaRPr lang="en-US" sz="3197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помогает увидеть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как будто смотрим на слово через лупу, легче найти его корень и заметить все сомнительные буквы. Тогда ни одна «прятка» не ускользнёт.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Цветом выделяем буквы-ловушки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лесной, тростник и поздний можно выделить трудные буквы разными цветами. Так видно, что орфограмм в одном корне бывает несколько, и каждая требует внимания.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все опасные места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Читаем слово медленно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Произносим слово по слогам и пытаемся услышать, где звук звучит неясно.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корень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общую часть слова и отмечаем все буквы, которые могут вызвать сомнение.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по 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подбираем проверочные слова, затем перечитываем всё слово целиком, чтобы не пропустить вторую орфограмму.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слова с двумя орфограммами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шагам проверить слово, если в корне несколько трудных букв.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 безударную гласную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каждую орфограмму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ещё трудная буква, она не исправится сама. Сначала проверяем безударную гласную, а потом смотрим на другие опасные места в том же корне.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слово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слово медленно и ищем гласную, которая звучит неясно. Если сделать её ударной, легче понять, какая буква должна стоять в корне.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проверочное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лесной подойдёт лес, к слову морской — море, к слову трава — травы. Нужная гласная должна оказаться под ударением и стать хорошо слышной.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том же слове есть безударная гласная, её проверяют отдельно. Нельзя угадать только одну букву и забыть про другую: в корне работают все орфограммы.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Парную согласную обычно проверяют изменением слова или подбором родственного слова. Тогда нужный звук становится отчётливым, и легче выбрать правильную букву в корне.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гриб — грибы, дуб — дубы, мороз — морозы. В таких парах согласная слышится ясно, потому что рядом появляются удобные для проверки формы слова.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 парную согласную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слове слышится не всё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Солнце: буква прячется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солнце не все звуки слышны одинаково чётко. Одна согласная как будто прячется между другими, и её особенно трудно заметить при чтении. Поэтому рядом ставят проверочное слово, где нужный звук слышен ясно и без спешки.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Сердце: слышим не всё, что пишем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сердце помогает увидеть, что не всё можно проверить только на слух. В середине слова есть согласная, которая произносится не так отчётливо, как пишется. Проверка нужна, чтобы не пропустить спрятанную букву и записать слово аккуратно.
</a:t>
            </a:r>
            <a:endParaRPr lang="en-US" sz="1051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Поздний: сразу две трудности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поздний рядом встречаются не одна, а сразу две непростые буквы. Одна часть проверяется по правилу, а другая требует особого внимания. Если рассмотреть слово спокойно, по шагам, оно перестаёт казаться таким хитрым.
</a:t>
            </a:r>
            <a:endParaRPr lang="en-US" sz="11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вида орфограмм могут встретиться в одном корне, и каждую нужно проверять отдельно.
</a:t>
            </a:r>
            <a:endParaRPr lang="en-US" sz="691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может проверяться по правилу, а другая — нет. Тогда в слове приходится работать с двумя разными задачами: одну букву проверяем, другую запоминаем.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есть несколько «опасных мест», нельзя исправить только одно и успокоиться. В морозный нужно отдельно проверить о и з, потому что каждую букву проверяют своим способом.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проверка не заменяет другую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берёзка тоже важны сразу две буквы: ё и з. Одна удачная проверка не делает автоматически верными все остальные буквы в корне, поэтому работу продолжают дальше.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учит смотреть на слово внимательно и не торопиться. Все трудные буквы одинаково важны, а значит, каждая получает свой шаг проверки и своё внимание.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560750" y="944138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Подчеркнуть сомнительные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 отмечает все буквы, в которых можно ошибиться. Это помогает увидеть слово целиком, а не застрять на первой трудности.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74775" y="12674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корень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какая часть слова общая для родственных слов. Именно в корне чаще всего прячутся орфограммы, которые требуют особой проверки.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72800" y="1930184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по правилу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проверяемую букву нужно проверить своим способом: гласную — подобрать родственное слово, согласную — изменить форму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60750" y="2910203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Запомнить словарную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буква не проверяется, её не угадывают, а запоминают. Здесь помогает словарь и аккуратное повторение написания.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72800" y="3858226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Перечитать слово целиком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слово читают ещё раз, чтобы убедиться, что все орфограммы учтены. Такой финальный взгляд спасает от обидных ошибок.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внимательного ученика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одной орфограммой и с двумя орфограммами выглядят похоже, но проверяются по-разному. На карточке с одной трудностью работа короче, а на другой нужно сделать два шага.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 одной и с несколькими трудностями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полезно сравнивать лесной, грибной, звёздный и поздний с простыми примерами. Тогда становится видно: количество проверок зависит от числа орфограмм, а не от длины слова.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57750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с двумя орфограммами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Лесной, грибной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рядом с безударной гласной стоит согласная, которую тоже нужно проверить. Слово словно подсказывает: не смотри только на первую трудность, ищи обе.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Поздний,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заметить не только слышимые буквы, но и те, что прячутся при произношении. Такие слова учат слушать осторожно и проверять по правилу, а не наугад.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Тростник, звёздный, морозный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сразу несколько орфограмм напоминают маленькие ловушки. Чтобы не ошибиться, нужно проверить каждую букву отдельно и не пропустить ни одну заметную или спрятанную.
</a:t>
            </a:r>
            <a:endParaRPr lang="en-US" sz="12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письме сложного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вторую орфограмму и проверить каждую трудную букву отдельно.
</a:t>
            </a:r>
            <a:endParaRPr lang="en-US" sz="282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проверить только самую заметную букву и забыть о второй. Тогда слово кажется решённым, хотя в корне ещё остаётся невыясненное место.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подобрать проверочное слово не к той букве. Проверка помогает только тогда, когда она относится именно к нужной орфограмме, а не к соседней.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спешить и полагаться только на слух. Но в русском языке слух иногда подводит, поэтому важно действовать спокойно, шаг за шагом и без лишней суеты.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проверке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тренировка для памяти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тренировки подойдут карточки-«ловушки»: с одной стороны слово, с другой — обе трудные буквы. Ребёнок переворачивает карточку и проверяет себя, как маленький сыщик.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помогают короткие пары: лес — лесной, гриб — грибной, звезда — звёздный. Такие примеры легко запомнить, а лупа, карточки и улыбающийся карандаш делают упражнение дружелюбным.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слово стоит перечитать ещё раз. Повторная проверка похожа на финальный взгляд в зеркало: всё ли на месте, ничего ли не спряталось?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чтение слова помогает не пропустить ни одной буквы-ловушки. Когда ученик не торопится, корень видно яснее, а слово легче разобрать по частям.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проговаривать шаги вслух: найти корень, заметить сомнительные буквы, проверить их по правилу. Так порядок действий запоминается лучше, чем в спешке и молча.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писать без ошибок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 по теме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— запоминаем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Непроверяемую букву не угадывают, а запоминают. Это помогает писать аккуратно и спокойно, даже когда слово немного хитрит и прячет свою ошибку.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корне нужно увидеть все опасные места сразу. Если найти только одну орфограмму, вторая может остаться незамеченной и испортить всё слово.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орфограмма проверяется своим способом: гласная — по проверочному слову, согласная — по изменённой форме. Один приём не заменяет другой, как ключ не открывает все двери.
</a:t>
            </a:r>
            <a:endParaRPr lang="en-US" sz="15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корень боится внимательного 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1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корне живут сразу несколько орфограмм, их проверяют по очереди и без спешки. Внимание к каждой букве помогает писать точно, уверенно и без лишних ошибок.
</a:t>
            </a:r>
            <a:endParaRPr lang="en-US" sz="39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2026-05-22T01:06:03Z</dcterms:created>
  <dcterms:modified xsi:type="dcterms:W3CDTF">2026-05-22T01:06:03Z</dcterms:modified>
</cp:coreProperties>
</file>