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 значение паукообразных: основные темы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— крупнейшая группа животных с важной ролью в природе.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паукообразных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появились около 420 миллионов лет назад и одними из первых перешли к жизни на суше. Класс Arachnida включает множество видов с разными адаптациями к наземной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паукообразных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— около 50 тысяч видов, обитают в самых разных средах, включая водные и сухопутные экосистемы.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— древние хищники с ядовитыми железами, насчитывают около 2 тысячи видов по всему миру.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превышают 55 тысяч видов, отличаются миниатюрными размерами и занимают разнообразные экологические ниши.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них существуют сенокосцы, лжескорпионы и фаланги, каждое с уникальными биологическими особенностями.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паукообразных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разделено на головогрудь и брюшко, соединённые слабо подвижным суставом, что обеспечивает гибкость движений.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головогруди располагаются восемь пар ног и хелицеры — органы для захвата и измельчения пищи, а покрытие — хитиновый панцирь, защищающий от высыхания.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обитания и экологические ниши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распространены повсеместно, кроме Антарктиды, занимая леса, пустыни, горы и пресные воды.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живут в почве, под корой или в растительном опаде, что создаёт разнообразные экологические условия.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клещи и водяные пауки освоили уникальные ниши, приспособившись к жизни на хозяевах и в водной среде.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паукообразных по отрядам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— мелкие клещи и многочисленные пауки, остальные отряды представлены значительно меньше.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клещей и пауков подчёркивает их ключевую роль в экосистемах.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каталог Arachnida,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необычных представителей паукообразных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Павлиний паук и его брачные танцы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Павлиний паук из Австралии известен ярким оперением и сложными ритуальными танцами, используемыми для привлечения самок. Такое поведение помогает сохранять вид и уникальность в биологическом сообществе.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Императорский скорпион — гигант африканских песков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Достигающий до 20 см длины, этот скорпион заметен своим блестящим черным панцирем и мощными клешнями. Его ночная активность и ядовитость делают его одним из самых известных представителей класса.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паук и его подводный дом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паук строит уникальные воздушные колокола под водой, где дышит и охотится. Такой сложный способ адаптации позволяет ему безопасно существовать в водной среде, не покидая артодактил.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питания паукообразных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обычно плетут сети для ловли добычи, используют яд и активно охотятся ночью и днём.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 скорпионы специализируются на паразитизме и хищничестве, питаясь соками растений и кровью животных.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 — всеядные, питаясь и растительными, и животными остатками в качестве санитаров экосистем.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Паутина: виды и её функции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паутины варьируются от круглых ловчих сетей до дорожек и воронок, каждая служит для определённых целей.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прочность волокон невероятно высока, сравнима с лучшими искусственными материалами, что вдохновляет на биомиметические технологии.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защищает пауков от врагов, помогает ловить добычу и служит местом для откладки яиц.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забота о потомстве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включает яйца, личинки у некоторых, нимф и взрослых особей. Каждая стадия сопровождается ростом и изменениями в форме.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и забота о молоди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пауков — 1–2 года, у скорпионов — до 25 лет. Многие виды охраняют яйца и выхаживают потомство, создавая коконы или нося яйца на теле.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к среде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имеют плотный хитиновый панцирь, который защищает их от хищников и препятствует испарению влаги в суровых условиях окружающей среды.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приобрели капсулообразные ротовые органы, позволяющие эффективно питаться растительными соками или кровью животных, что расширяет их экологические возможности.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виды, например водяные пауки, обладают специализированными волосками, которые удерживают пузырьки воздуха, обеспечивая дыхание под водой и комфортное передвижение.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Щетинки и волоски на теле служат сенсорными органами, усиливая восприятие прикосновений и движения воздуха, что помогает реагировать на угрозы и добычу.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— санитары экосистем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регулируют численность вредных насекомых, предотвращая массовое размножение и обеспечивая здоровье экосистемы без излишнего вреда для растений.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Ощутимый вклад в разложение органических остатков помогает поддерживать плодородие почв и предотвращать накопление органики, способствующей развитию патогенов.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являются питанием для птиц и мелких млекопитающих, формируя важные звенья пищевых цепочек и способствуя поддержанию биоразнообразия.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паукообразных и насекомых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морфологии между двумя классами, позволяющие чётко различать их представителей.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служат надёжными критериями для классификации и изучения животных, подчёркивая эволюционные особенности каждой группы.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«Биология»,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медицине и науке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Яды пауков и скорпионов активно изучаются для создания препаратов, уменьшающих боль и способствующих лечению заболеваний различной природы.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паутины обладают исключительной прочностью и гибкостью, что вдохновляет биоинженеров на разработку новых материалов для медицины и техники.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используются в научных исследованиях для понимания механизмов аллергии и распространения инфекционных болезней у человека и животных.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служат также моделями для изучения эволюционных процессов и биологических механизмов адаптации к разным средам.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 польза для человека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связанные с укусами клещей и пауков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клещи и пауки переносят инфекции, такие как клещевой энцефалит и болезнь Лайма, что делает их опасными для здоровья. Важно соблюдать меры профилактики при посещении природных мест.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паукообразных на сельское хозяйство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паукообразных контролируют популяции вредных насекомых, что снижает необходимость в использовании химических препаратов. Их присутствие способствует биологическому равновесию и устойчивому земледелию.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факты о яде паукообразных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скорпиона Androctonus australis обладает наибольшей токсичностью среди рассмотренных видов, что обуславливает особое внимание к его изучению.
</a:t>
            </a:r>
            <a:endParaRPr lang="en-US" sz="1567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токсичности яда влияют на перспективы разработки лекарств, включая потенциал использования их в качестве болеутоляющих средств.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токсикологический журнал, 2022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в культуре и истории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античной Греции пауки символизировали трудолюбие и ремесло, что отражено в мифе об Арахне, превратившейся в паука за вызов богам.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скорпионы нередко изображаются в искусстве и литературе, символизируя хитрость, терпение и скрытую силу.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фольклоре пауки выступают как умелые и осторожные строители, а в японских легендах их считают хранителями тайн и защитниками дома.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отношение к паукам было неоднозначным, зачастую они считались дурными предзнаменованиями и ассоциировались с болезнями и несчастьями.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охрана паукообразных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Начало изучения угроз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фиксируют снижение численности некоторых видов из-за растущего загрязнения и изменений в природных биотопах.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Введение охранных мер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более 50 видов занесены в Красную книгу, активизируются программы по сохранению и разведению редких паукообразных.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Развитие экопросвещения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экологической грамотности помогает формировать ответственное отношение к среде и поддерживать долгосрочные программы сохранения биоразнообразия.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— Усиление влияния климата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интенсивное применение пестицидов дополнительно угрожают естественным популяциям, требуя новых технологий охраны.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паукообразных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Пауки-скакуны способны прыгать до 50 см — это в 40 раз превышает их собственную длину, что помогает им эффективно охотиться и избегать опасности.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 применяют автотомию — способность отбрасывать свои конечности, чтобы убежать от хищника, сохраняя жизнь и восстанавливая утраченное позже.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излучают голубое свечение под ультрафиолетом благодаря флуоресцентным веществам в панцире, что до сих пор остаётся загадкой учёных.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паукообразных для природы и человека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играют ключевую роль в экологии и науке, способствуя балансам экосистем и медицинским открытиям. Забота о них важна для устойчивого будущего природы и общества.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2026-05-08T02:47:00Z</dcterms:created>
  <dcterms:modified xsi:type="dcterms:W3CDTF">2026-05-08T02:47:00Z</dcterms:modified>
</cp:coreProperties>
</file>