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Who am I? — личность, характер и самопрезентация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себе просто, точно и 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тема «Who am I?»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важно уметь рассказывать не только о внешности, но и о характере, привычках, интересах и целях. Эта тема помогает говорить о себе, понимать других и строить короткие устные и письменные высказывания на английском языке.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unit: слова для описания себя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honest, shy, outgoing, hard-working, friendly, creative, responsible помогают описать личность точно и по-английски. Они часто используются в коротких представлениях и ответах о себе.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sports, reading, music, drawing, gaming, travelling. Эти слова позволяют говорить о свободном времени, любимых занятиях и том, что действительно нравится школьнику.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am… I can… I like… I’m good at… I want to… помогают собрать простое самопрезентационное высказывание. Они подходят для знакомства и ответов в диалоге.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и предпочтения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can и like/love/hate + verb-ing позволяют сказать, что ученик умеет делать и что он предпочитает. Это делает речь живой и личной без сложных грамматических конструкций.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слова связаны с реальной жизнью ученика, тем легче их запоминать. Поэтому полезно сразу использовать новую лексику в собственных предложениях о семье, школе и хобби.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81" y="2941475"/>
            <a:ext cx="2322738" cy="2202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 внешнее описание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обычно описывают через age, height, hair, clothes и facial expression. Эти детали помогают быстро представить человека и заметить, как он выглядит в конкретной ситуации: на уроке, на фото или в компании друзей.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 характере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качества передаются словами confident, nervous, cheerful, helpful, serious. Они показывают не только настроение, но и то, как человек ведёт себя в общении и в школьной жизни.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 — разные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подросток может быть подписан через appearance, hobbies, personality и goals. Такой подход показывает, что внешние признаки, интересы и цели связаны между собой, но не совпадают.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смешивать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отвечает на вопрос «какой он выглядит?», а характер — «какой он по натуре?». Это разделение помогает строить более точные и понятные ответы о себе и других людях.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 темы встречаются в Unit 1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разговор о себе строится вокруг нескольких связанных тем, а не одной лексической группы.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блоки — характер и увлечения: именно они чаще всего нужны для короткой самопрезентации.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распределение по материалам Unit 1, без числовой статистики.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для рассказа о себе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am, I’m not, you are, he is и they are помогают сообщать базовые сведения о себе и других людях. Это основа коротких и правильных предложений.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got и I haven’t got используют, когда говорят о наличии чего-то: семьи, вещей, навыков или особенностей. Формула помогает быстро строить личные утверждения и отрицания.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с can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can и can’t показывают, что ученик умеет делать или пока не умеет. Например, I can swim, but I can’t play the piano yet.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like, I don’t like, I play, I study и I usually… описывают привычки, регулярные действия и факты. Эта форма особенно удобна для рассказа о повседневной жизни школьника.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Unit 1 помогает собирать простые, но содержательные предложения. Если использовать разные модели вместе, рассказ о себе звучит естественно и разнообразно.
</a:t>
            </a:r>
            <a:endParaRPr lang="en-US" sz="11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прилагательные и их значения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слова, которые чаще всего нужны для описания характера, поведения и общения в школьных ситуациях.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разных групп помогают описывать человека точнее: не только хвалить, но и передавать оттенки характера.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1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кружки и интересы восьмиклассников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идёт на спортивную секцию, другой — на музыкальные занятия, а кто-то остаётся дома с книгой. Все эти варианты легко назвать на английском через school clubs, sports clubs и reading, когда нужно рассказать о своём свободном времени.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 цифровом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восьмиклассников важны digital hobbies: игры, создание контента, поиск информации, работа с приложениями. Главное — уметь сказать, чем именно нравится заниматься, используя I enjoy… и I’m interested in…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музыка, игры и встречи с друзьями часто идут рядом. В такой теме удобно использовать My favourite hobby is… и показать, что интересы человека связаны не только с делом, но и с людьми вокруг.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краткий рассказ о себе на английском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логичного mini-monologue о 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451" y="1377928"/>
            <a:ext cx="162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451" y="3197878"/>
            <a:ext cx="162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то, что требует практики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good at English, good at teamwork и organised помогают показать, что ученик умеет делать хорошо. Такие слова звучат уверенно и подходят для самопрезентации.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creative удобно использовать, когда хочется рассказать о нестандартных идеях, рисунках, проектах или решениях. Оно подчёркивает инициативу и интерес к новому.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need more practice и I am learning… звучат вежливо и спокойно. Они помогают признать трудность без резкой критики и показать готовность развиваться.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хочу улучшить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want to improve… подходит для целей на ближайшее время. Оно делает рассказ о себе честным, но позитивным, потому что внимание сосредоточено на росте.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слова, которыми их называют по-английски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легко связать с ситуацией из школьной жизни: экзамен, спор, ожидание поездки или конец насыщенного дня.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эмоции, связанные со школой и общением; именно они чаще нужны в устной речи о себе.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лексическим блокам Unit 1; составлено для учебной визуализации.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глагола to be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соединяет подлежащее с описанием состояния, возраста, места или качества. Для восьмиклассника критично автоматически узнавать пары I am, he is, they are и не пропускать глагол.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вопросительные формы делают речь точнее: I’m not… Are you…? , Is he…? , We are not… Такие модели нужны для знакомства, уточнения информации и коротких ответов.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о ком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помогают сразу понять, кто совершает действие или о ком идёт речь. В теме особенно важно различать I, you, he, she, it, we и they в коротких предложениях.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встречаются в каждом мини-диалоге о себе: имя, возраст, настроение, класс и характеристики. Чем чаще ученик использует их в речи, тем увереннее строит правильные предложения.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помогают говорить о себе вежливо и точно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короткая реплика превращается в более точное и вежливое высказывание о себе, своих интересах и мнении.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помогают не просто отвечать, а продолжать разговор, выражать отношение и звучать естественно в диалоге.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Лексико-речевые модели Unit 1.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друзья и одноклассники влияют на повседневную жизнь подростка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разговор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обсуждают кружки, музыку и домашние задания. Один ученик предлагает помощь, другой делится идеей, и обычная беседа становится примером поддержки и уважения в школьной среде.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уроке и вне его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проектной работе одноклассники распределяют роли: кто-то пишет, кто-то рисует, кто-то ищет информацию. Здесь важны слова teammate и partner, потому что успех зависит от сотрудничества, а не от соперничества.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границы в 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группа зовёт делать то, что не подходит не всем. В такой ситуации подросток учится вежливо отстаивать своё мнение, говорить о pressure и выбирать общение, в котором чувствует себя спокойно.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вопросы о личности и интересах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выстраиваются от знакомства к более подробному разговору и опираются на to be, do/does и can.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в теме Unit 1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be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 возрасте, характере и настроении часто забывают глагол to be. Из-за этого фраза звучит по-русски, хотя в английском нужна связка между подлежащим и описанием.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I am и I have got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заменяют описание состояния конструкцией владения или наоборот. I am hungry и I have got a bike выражают разные смыслы, поэтому их важно не смешивать.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нередко забывают окончание -s: he like вместо he likes. Такая ошибка особенно заметна в рассказах о привычках, расписании и любимых занятиях.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like to playing возникают из-за перевода по словам. В теме нужно помнить модели like playing и like to play, а не соединять их в неправильную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лексику о себе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короткие, но регулярные занятия: пять минут повторения, одно-две новые фразы и сразу пример из собственной жизни.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ученик использует слова в речи и личных примерах, тем прочнее они переходят в долговременную память.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учебных приёмов по материалам Unit 1; не является результатом опроса.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краткого профиля ученика на английском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самого простого: представьтесь и назовите возраст. Такая первая фраза помогает быстро войти в тему и сразу задаёт понятный формат короткого рассказа о себе.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можно добавить, где вы учитесь и в каком вы классе. Это делает профиль конкретнее и помогает собеседнику или учителю сразу понять ваш школьный контекст.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перечислите хобби и любимые занятия: sports, reading, music, drawing. Для восьмиклассника это самый удобный способ показать личность через привычки и свободное время.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уместно назвать одно-два качества: friendly, responsible, shy, creative. Лучше выбирать слова, которые действительно подходят вам, чтобы описание звучало естественно и правдиво.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короткую цель или мечту: I want to improve my English, I’d like to learn… . Завершение делает профиль законченным и запоминающимся.
</a:t>
            </a:r>
            <a:endParaRPr lang="en-US" sz="11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Self-check: вопросы для проверки понимания unit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 ли я назвать слова для описания личности и объяснить, чем polite отличается от shy, а confident — от nervous? Это проверяет мой словарный запас о характере.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 ли я сказать, что мне нравится делать, используя I like… I enjoy… и I’m interested in…? Эти фразы нужны для естественного рассказа о свободном времени.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Понимаю ли я разницу между I am и I have got, а также могу ли я правильно использовать he, she, it и окончание -s в Present Simple?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Смогу ли я составить 5–6 предложений о себе так, чтобы они звучали логично и по порядку? Это главный итог работы с Unit 1.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me me: итог unit и значение 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 учит просто и точно говорить о себе: кто я, что люблю, что чувствую и к чему стремлюсь. Эти навыки помогают уверенно общаться на английском и лучше понимать других.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2026-05-31T06:46:26Z</dcterms:created>
  <dcterms:modified xsi:type="dcterms:W3CDTF">2026-05-31T06:46:26Z</dcterms:modified>
</cp:coreProperties>
</file>