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«Открытие» мира и человека в литературе эпохи Возрождения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Возрождения открыла ценность личности, мысли и земной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эпоха новых взглядов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началось в Италии в XIV веке и постепенно изменило всю Европу. Города росли, книги стали доступнее, а люди внимательнее смотрели на мир, человека и его возможности.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утверждает, что каждый человек ценен сам по себе: важны его разум, достоинство, право выбирать и отвечать за свои поступки.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— главная идея эпохи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всё чаще показывает не только события, но и мысли, чувства, сомнения героя. Так внутренний мир человека становится главным предметом изображения.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обращаются к античным образцам, но рассказывают о живых переживаниях: любви, дружбе, мечтах, ошибках и надеждах обычного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соединяет личные чувства с интересом к реальной жизни и знаниям.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литературы Возрождения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темой становится человек; остальные идеи помогают раскрыть его характер и взгляды.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по теме литературы Возрождения.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и появление лирического героя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 в центре стихов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одним из первых сделал собственные переживания главным содержанием лирики. Его стихи звучат как искренний разговор о сердце и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Лауры и голос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«Книге песен» Лаура становится не просто героиней, а символом красоты и любви. Через неё особенно ясно слышен голос лирического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поэзии Возрождения показана как сложное чувство, в котором рядом существуют восторг, радость, тревога и печаль.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помогает передать переживание точно и сжато: в небольшом тексте помещаются сильная мысль, настроение и личная интонация автора.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таких стихов не скрывает свои сомнения. Он размышляет о себе, о любимом человеке и о том, что происходит в его душе.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человек говорит о внутренней борьбе открыто, не прячась за готовыми формулами. Так литература становится более личной и живой.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как разговор о чувствах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2681"/>
            <a:ext cx="4000500" cy="1900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по-своему показал человека и расширил тему литературы.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Возрождения и их вклад в литературу
</a:t>
            </a:r>
            <a:endParaRPr lang="en-US" sz="285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Возрождения по-разному раскрывают личность, но у всех в центре остаётся человек и его выбор.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школьному обзору литературы эпохи Возрождения.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Возрождения открывает человека и мир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меняется взгляд писателей от традиции к новому герою.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и изображение повседневной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оказываются в знакомых ситуациях — в дороге, дома, на рынке, в разговоре, в споре или в истории любви. Это делает новеллы близкими читателю.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«Декамероне» Боккаччо показывает самых разных людей: купцов, ремесленников, священников, знатных господ и обычных горожан.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особенно интересуют юмор, наблюдательность и находчивость. Благодаря бытовым деталям жизнь в новеллах выглядит живой и узнаваемой.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Новеллы соединяют серьёзные жизненные испытания с живым юмором и яркими характерами.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в «Декамероне»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находчивость и любовь: именно они лучше всего раскрывают человека в трудной ситуации.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«Декамерона» Боккаччо, по школьному обзору темы.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 сложность характера героя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Шекспира герой почти никогда не бывает однозначным. Он любит, сомневается, ошибается, страдает и меняется под влиянием событий и собственных решений.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размышляет о смысле жизни, Отелло поддается ревности, а Макбет идет к преступлению из-за честолюбия. Так раскрывается внутренний мир человека и его борьба с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Возрождения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изображается не фоном, а частью реальной жизни человека. Пейзаж помогает увидеть красоту земного мира и его изменчивость.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погоды, времени суток и сезона часто передает чувства персонажа. Радость, грусть или ожидание становятся заметнее через пейзаж.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сады, весна и вечерняя тишина нередко связаны с любовью и мечтами. Через природу автор показывает тонкие переживания человека.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земной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природе подчеркивает, что мир вокруг человека прекрасен сам по себе. Это важный признак нового взгляда эпохи Возрождения.
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Возрождения не копировали древние образцы, а соединяли их с личным опытом, чувствами и современными проблемами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 Возрождение: связь и различие
</a:t>
            </a:r>
            <a:endParaRPr lang="en-US" sz="289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опиралось на античность, но сделало ее живой и близкой своей эпохе, усилив интерес к личности и внутреннему выбору.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 по литературе эпохи Возрождения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по-разному литература этих эпох понимает человека, знание и цель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 Возрождение: сравнение взглядов
</a:t>
            </a:r>
            <a:endParaRPr lang="en-US" sz="2528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переход от религиозного взгляда к интересу к человеку, его опыту и самостоятельному мышлению.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 по истории литературы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 эпохи Возрождения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Возрождения образован, любознателен и умеет рассуждать. Он не просто подчиняется обстоятельствам, а старается понять их и сделать собственный выбор.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может быть сильным и уязвимым одновременно. Литература показывает его сомнения, ошибки, смелость и внутреннюю борьбу без упрощения.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что герой не сводится к своему положению в обществе. Его ценят за личные качества, мысли, чувства и ответственность за поступки.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личность героя в произведении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характерна для трагедий и новелл Возрождения: поступок всегда связан с выбором и его последствиями.
</a:t>
            </a:r>
            <a:endParaRPr lang="en-US" sz="8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и пьесы по-разному показывают человека: через духовный путь, любовь, повседневность, внутренний конфликт и столкновение мечты с действительностью.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произведения эпохи и их главные идеи
</a:t>
            </a:r>
            <a:endParaRPr lang="en-US" sz="254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произведение раскрывает выбор и характер героя, тем заметнее его место в культуре Возрождения.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 по литературе эпохи Возрождения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живет под влиянием рыцарских романов и пытается действовать по их законам, хотя окружающий мир давно изменился и не отвечает его ожиданиям.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ситуации не унижают героя, а показывают его искренность, благородство и веру в справедливость. Именно поэтому он вызывает и улыбку, и сочувствие.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противопоставляет мечту и реальность, чтобы показать: одного воображения недостаточно. Человеку нужны разум, наблюдательность и умение оценивать происходящее трезво.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напоминает, что ошибка не всегда делает человека плохим. Иногда она лишь показывает, как трудно сохранить идеалы в обычной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Кихот»: мечта и реальность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Возрождения усилила интерес к личности, языку и реальной жизни. Человек стал восприниматься как самостоятельный и достойный изучения.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Возрождение стало шагом к Новому времени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все чаще опирались на наблюдение, опыт и разум. Это помогло культуре перейти от готовых истин к поиску, вопросу и проверке.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идеи Возрождения подготовили Новое время, где особенно ценятся образование, свобода мысли, индивидуальность и стремление понять мир самому.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научило видеть в человеке личность, а в земной жизни — ценность. Литература этой эпохи показала силу чувств, глубину мысли и красоту реального мира.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открыло Возрождение в человеке и мире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2026-05-22T12:26:04Z</dcterms:created>
  <dcterms:modified xsi:type="dcterms:W3CDTF">2026-05-22T12:26:04Z</dcterms:modified>
</cp:coreProperties>
</file>