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основа мира растений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самые распространённые цветковые растения на Земле.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значение покрытосеменных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появились около 140 миллионов лет назад, быстро завоевав землю благодаря цветкам и плодам. Сегодня они играют важную роль в сельском хозяйстве и экологии, обеспечивая пищу и лекарства.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покрытосеменных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Околоцветник — защита и привлечение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Околоцветник состоит из чашелистиков и лепестков, которые защищают внутренние органы и привлекают насекомых. Яркие лепестки розы помогают опылять растение.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Тычиночный аппарат — мужская часть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Тычинки производят пыльцу, необходимую для опыления. У лилии хорошо развитые тычинки с обильной пыльцой.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— женская репродуктивная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содержит завязь с семяпочками. В яблоне пестик отвечает за образование плода после оплодотворения.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цветковыми и голосеменными растениями в структуре и способах опыления.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покрытосеменных и голосеменных
</a:t>
            </a:r>
            <a:endParaRPr lang="en-US" sz="2851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цветка и плода отличает покрытосеменные и обеспечивает им преимущество в распространении.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цветка и плода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служит для размножения, привлекая насекомых яркими цветами и ароматами. Это делает опыление более эффективным и быстрым.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защищает семена и помогает распространять их с помощью животных, ветра и воды, расширяя ареал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растения имеют одну семядолю: примерами служат пшеница, кукуруза и тюльпан с параллельным жилкованием листьев.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покрытосеменных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характеризуются двумя семядолями, сетчатым жилкованием и стержневой корневой системой, как у фасоли и яблони.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классы отличаются строением стебля и листьев, что помогает им адаптироваться к разным условиям и экосистемам.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составляют четверть всех видов, двудольные — три четверти вида покрытосеменных.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покрытосеменных по типам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половины видов покрытосеменных принадлежат к малочисленным классам, демонстрируя высокое разнообразие двудольных.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атлас, 2023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однодольных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Однодольные имеют одну семядолю, лист с параллельными жилками и мочковатую корневую систему. Лепестки чаще всего кратны трём, что отражает их биологию.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обладают двумя семядолями, лист с сетчатым жилкованием и стержневой корневой системой. Лепестки обычно кратны четырём или пяти, что связано с их разнообразием.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плоды, например орехи и коробочки, защищают семена плотной оболочкой и часто распространяются ветром или животными.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плоды, такие как ягоды и яблоки, имеют мясистую часть, привлекающую животных для распространения семян.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плодов находятся семена, содержащие зародыш растения и питательные вещества для прорастания.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плодов отражают разные стратегии выживания и размножения растений в природе.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разновидности плодов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опыления покрытосеменных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Биология растения, курс средней школы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400" y="1553559"/>
            <a:ext cx="2563200" cy="1787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37925" y="1553559"/>
            <a:ext cx="2563200" cy="17872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75450" y="1553559"/>
            <a:ext cx="2563200" cy="178723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покрытосеменных для человека
</a:t>
            </a:r>
            <a:endParaRPr lang="en-US" sz="2246" dirty="0"/>
          </a:p>
        </p:txBody>
      </p:sp>
      <p:sp>
        <p:nvSpPr>
          <p:cNvPr id="15" name="Text 2"/>
          <p:cNvSpPr txBox="1"/>
          <p:nvPr/>
        </p:nvSpPr>
        <p:spPr>
          <a:xfrm>
            <a:off x="44562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питания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продуктов, которыми мы питаемся, — это покрытосеменные растения: зерновые, овощи и фрукты. Они обеспечивают организм витаминами и энергией, являясь неотъемлемой частью ежедневного рациона.
</a:t>
            </a:r>
            <a:endParaRPr lang="en-US" sz="1023" dirty="0"/>
          </a:p>
        </p:txBody>
      </p:sp>
      <p:sp>
        <p:nvSpPr>
          <p:cNvPr id="16" name="Text 3"/>
          <p:cNvSpPr txBox="1"/>
          <p:nvPr/>
        </p:nvSpPr>
        <p:spPr>
          <a:xfrm>
            <a:off x="3283150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тканей и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растений, таких как лён и хлопок, получают натуральные волокна для тканей. Эти материалы используются для изготовления одежды и предметов быта, что подчеркивает важность покрытосеменных в промышленности.
</a:t>
            </a:r>
            <a:endParaRPr lang="en-US" sz="1011" dirty="0"/>
          </a:p>
        </p:txBody>
      </p:sp>
      <p:sp>
        <p:nvSpPr>
          <p:cNvPr id="17" name="Text 4"/>
          <p:cNvSpPr txBox="1"/>
          <p:nvPr/>
        </p:nvSpPr>
        <p:spPr>
          <a:xfrm>
            <a:off x="6120675" y="3560300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лекарственных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Ромашка, мята и зверобой — примеры цветковых, используемых в медицине. Они содержат активные вещества, помогающие лечить простуды, успокаивать нервы и поддерживать здоровье.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покрытосеменных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множества организмов, от мелких насекомых до крупных млекопитающих, обеспечивая питание и поддерживая разнообразие видов.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выделяют кислород в процессе фотосинтеза, поддерживая дыхание животных и человека, внося значительный вклад в качество воздуха на планете.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участвуют в образовании и обогащении почвы, влияя на водный и воздушный режимы, что способствует устойчивости экосистем.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241666"/>
            <a:ext cx="4039800" cy="20733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семейства отличаются строением соцветий, типами плодов и особенностями цветков, что отражает многообразие адаптаций.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Семейства покрытосеменных: примеры и особенности
</a:t>
            </a:r>
            <a:endParaRPr lang="en-US" sz="2405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функций цветков и плодов в разных семействах покрытосеменных обеспечивает их успешное распространение и выживание.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Атлас-определитель растений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6807" y="263287"/>
            <a:ext cx="1699500" cy="1233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457" y="1373362"/>
            <a:ext cx="1699500" cy="1233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6607" y="2508412"/>
            <a:ext cx="1699500" cy="1233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15182" y="3707787"/>
            <a:ext cx="1699500" cy="1233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приспособления покрытосеменных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321650" y="1768033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Парашютики одуванчика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одуванчика снабжены лёгкими волосками-парашютиками, которые позволяют им распространяться на большие расстояния с помощью ветра, обеспечивая расселение растения.
</a:t>
            </a:r>
            <a:endParaRPr lang="en-US" sz="1031" dirty="0"/>
          </a:p>
        </p:txBody>
      </p:sp>
      <p:sp>
        <p:nvSpPr>
          <p:cNvPr id="13" name="Text 3"/>
          <p:cNvSpPr txBox="1"/>
          <p:nvPr/>
        </p:nvSpPr>
        <p:spPr>
          <a:xfrm>
            <a:off x="321650" y="2558468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кактусов о влаге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кактуса служат защитой от животных и уменьшают испарение влаги, поддерживая сохранение воды в засушливых условиях пустыни.
</a:t>
            </a:r>
            <a:endParaRPr lang="en-US" sz="1031" dirty="0"/>
          </a:p>
        </p:txBody>
      </p:sp>
      <p:sp>
        <p:nvSpPr>
          <p:cNvPr id="14" name="Text 4"/>
          <p:cNvSpPr txBox="1"/>
          <p:nvPr/>
        </p:nvSpPr>
        <p:spPr>
          <a:xfrm>
            <a:off x="321650" y="3348903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Ловушка росянки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росянки покрыты клейкими каплями, которые притягивают и задерживают насекомых, снабжая растение дополнительными питательными веществами.
</a:t>
            </a:r>
            <a:endParaRPr lang="en-US" sz="1031" dirty="0"/>
          </a:p>
        </p:txBody>
      </p:sp>
      <p:sp>
        <p:nvSpPr>
          <p:cNvPr id="15" name="Text 5"/>
          <p:cNvSpPr txBox="1"/>
          <p:nvPr/>
        </p:nvSpPr>
        <p:spPr>
          <a:xfrm>
            <a:off x="321650" y="4139340"/>
            <a:ext cx="49833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лепестки и приятный запах цветков играют роль сигнала для пчёл и бабочек, что способствует успешному опылению и размножению покрытосеменных.
</a:t>
            </a:r>
            <a:endParaRPr lang="en-US" sz="10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покрытосеменных по планете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Южной Америки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сконцентрировано огромное разнообразие цветковых растений, благодаря благоприятному климату и влажности, создающим идеальные условия для роста.
</a:t>
            </a:r>
            <a:endParaRPr lang="en-US" sz="916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богат разнообразием орхидных и других покрытосеменных, адаптированных к влажным лесным и горным ландшафтам.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полупустыни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покрытосеменных освоили экстремальные условия, вырабатывая приспособления для сохранения влаги и защиты от жары.
</a:t>
            </a:r>
            <a:endParaRPr lang="en-US" sz="916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и субарктические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 малым ростом и коротким вегетационным периодом адаптированы к холодному климату, что показывает широкий ареал покрытосеменных.
</a:t>
            </a:r>
            <a:endParaRPr lang="en-US" sz="9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покрытосеменных на климат и почву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укрепляет почву, предотвращает эрозию и способствует сохранению плодородия. Также корни участвуют в фильтрации воды и поддержании её баланса в экосистеме.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Кроны деревьев регулируют влажность и температуру воздуха, создавая микроклимат. Опавшая листва обогащает почву органическими веществами, поддерживая жизнедеятельность микроорганизмов.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на примере гороха открыл законы наследования признаков, что стало основой генетики.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служат модельными организмами в ботанике и экологии благодаря разнообразию и доступности для изучения.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помогают создавать новые сорта с улучшенными свойствами: устойчивостью к вредителям и неблагоприятным условиям.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покрытосеменных способствуют развитию медицины, сельского хозяйства и охраны природы, расширяя научные горизонты.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покрытосеменных в науке
</a:t>
            </a:r>
            <a:endParaRPr lang="en-US" sz="22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 покрытосеменных являются основной пищей для миллиардов людей по всему миру, занимая огромные посевные площади.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покрытосеменных в мировое сельское хозяйство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кукуруза лидирует по производству, отражая её важность в пищевой и фуражной индустрии.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2023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покрытосеменных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естественных местообитаний приводит к сокращению численности многих видов цветковых растений и утрате биоразнообразия.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вредных веществ и глобальное потепление ухудшают условия роста и способствуют распространению инвазивных видов, угрожающих экосистемам.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охраны и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заповедники, ботанические сады, проводится пересадка редких видов и мониторинг динамики популяций для сохранения покрытосеменных.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продолжают играть ключевую роль в экосистемах и жизни человека. Их сохранение — залог устойчивого развития и поддержания природного баланса будущих поколений.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фундамент жизни и будущее планеты
</a:t>
            </a:r>
            <a:endParaRPr lang="en-US" sz="295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2026-05-07T12:23:35Z</dcterms:created>
  <dcterms:modified xsi:type="dcterms:W3CDTF">2026-05-07T12:23:35Z</dcterms:modified>
</cp:coreProperties>
</file>