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обстоятельственными придаточными условия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условие меняет смысл предложения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точно показывать зависимость событий, лучше понимать учебные тексты и правила, а также без ошибок ставить запятые в сложных конструкциях.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придаточное условия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условия отвечает на вопрос «при каком условии?» и поясняет, при каких обстоятельствах возможен или невозможен результат, названный в главной части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связь между двумя действиями: одно событие наступает только при выполнении другого. Так смысл предложения становится более точным и логически выстроенным.
</a:t>
            </a:r>
            <a:endParaRPr lang="en-US" sz="1385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условие представлено как вполне возможное в действительности: оно может быть выполнено, и тогда действие главной части действительно произойдёт.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случаях придаточное выражает предположение, мечту или ситуацию, которая не совпадает с реальностью, поэтому смысл становится условным и гипотетическим.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 в СПП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содержит основное сообщение предложения. Именно она называет действие или событие, смысл которого уточняется через условие, выраженное в придаточной части.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поясняет, при каком условии возможно действие главной части. Без неё высказывание остаётся понятным, но теряет важную смысловую точность.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может стоять перед главной, после неё и, реже, внутри неё. Порядок частей влияет на интонацию, но не меняет условного значения.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разборе в каждой части обычно находят свою грамматическую основу. Это помогает чётко увидеть границу между частями и не ошибиться при анализе.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в придаточных условия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«если» — самый частотный и нейтральный. Он подходит для учебной, разговорной и письменной речи, поэтому встречается чаще других условных союзов.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«если бы» обычно передаёт предположение или нереальное условие. Он помогает показать ситуацию, которая не совпадает с действительностью, но может быть воображаемой.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«раз» чаще звучит в разговорной речи. Он подчёркивает уже принятое условие: если это так, то дальше действие развивается по намеченному сценарию.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 и ежели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«коли» и «ежели» имеют книжный или устаревающий оттенок. Их используют реже, обычно для стилистической выразительности или в текстах с особой интонацией.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случае если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«в случае если» характерен для более официальной речи. Он встречается в правилах, сообщениях и инструкциях, когда нужно точно сформулировать условие.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союзов условия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союзы по стилю, значению и примеру употребления, чтобы легче выбирать нужный вариант в речи и на письме.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«Если» — самый универсальный союз; остальные варианты нужны для особого оттенка смысла или стиля.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составлены по модели учебных СПП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550" y="178945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00" y="1789450"/>
            <a:ext cx="276300" cy="368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условие можно представить как возможное в жизни: если оно выполнится, событие главной части действительно произойдёт. Смысл опирается на реальную вероятность.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Нереальное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говорится о предположении, мечте или ситуации, которая не совпадает с действительностью. Предложение показывает не факт, а воображаемый или желаемый вариант развития событий.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и нереальное условие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условия употребляются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бытовых примерах чаще всего встречается нейтральный союз, тогда как остальные варианты используются заметно реже.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в обычной речи и упражнениях главный выбор почти всегда падает на один союз.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бытовых примеров; дата не требуется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придаточное условия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СПП с условным значением по школьному разбору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125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придаточная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стоит первым, оно сразу задаёт рамку для всего высказывания: внимание слушателя сначала направляется на возможное обстоятельство, а затем — на основное действие.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987023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главная часть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главное сообщение звучит первым, условие добавляется позже как уточнение. Смысл остаётся тем же, но интонация становится более спокойной и естественной для разговора.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в предложении
</a:t>
            </a:r>
            <a:endParaRPr lang="en-US" sz="2212" dirty="0"/>
          </a:p>
        </p:txBody>
      </p:sp>
      <p:sp>
        <p:nvSpPr>
          <p:cNvPr id="7" name="Text 3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помогает сразу увидеть границу между частями и правильно понять смысл условия.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в СПП с придаточными условия в школьной грамматике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запятая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главную часть от придаточной в этом типе сложноподчинённого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 школьной и повседневной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быстро дописывает домашнее задание и закрывает тетрадь. Если работа сделана, можно спокойно отдыхать и не возвращаться к ней вечером. Такая ситуация знакома почти каждому школьнику и хорошо показывает зависимость одного действия от другого.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собирается на прогулку, но смотрит в окно и проверяет прогноз. Если автобус опоздает или начнётся дождь, планы меняются. В обычной жизни такие условия помогают заранее продумать следующий шаг и избежать лишней спешки.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даёт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приходит на тренировку вовремя, повторяет упражнения и следит за техникой. Если тренироваться регулярно, результат становится заметнее. Эта связь особенно понятна детям: одно и то же усилие приносит пользу только при соблюдении нужного условия.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Синонимия и стилистические оттенки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«если» подходит почти для любой ситуации: в учебной речи, разговоре и письменных объяснениях. Он не создаёт лишнего стилистического оттенка и поэтому используется чаще остальных.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 книжные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«раз», «коли» и «ежели» звучат по-разному: первый ближе к разговорной речи, остальные чаще воспринимаются как книжные или устаревающие. Они сохраняют условное значение, но окрашивают высказывание.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«в случае если» уместен в правилах, инструкциях и объявлениях. Он делает фразу более точной и строгой, но не меняет основного смысла: действие зависит от выполнения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552194"/>
            <a:ext cx="4405200" cy="2228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СПП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союзы выражают условие в учебной и бытовой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зависимость главной части от условия, а выбор союза влияет на стиль, но не на сам тип связи.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СПП, составленные по школьному материалу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придаточное условия смешивают с придаточным причины или времени. Чтобы не ошибиться, нужно задать вопрос «при каком условии?» и проверить, зависит ли действие от указанного обстоятельства.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забыть запятую между частями СПП. В условных конструкциях она ставится на границе главной и придаточной частей, независимо от их порядка.
</a:t>
            </a:r>
            <a:endParaRPr lang="en-US" sz="1144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главная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придаточное стоит в начале предложения, учащиеся иногда принимают его за главное. Помогает проверка смысла: главное сообщение можно понять только вместе с условием.
</a:t>
            </a:r>
            <a:endParaRPr lang="en-US" sz="109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замена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«если» на другой союз важно сохранить и значение, и стиль. Не каждый вариант подходит к любой ситуации, особенно в официальной или книжной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с придаточным условия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синтаксического разбора СПП с условным придаточным.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Условные, временные и причинные придаточные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тип придаточного помогает не только союз, но и вопрос к нему. Это особенно важно в заданиях на синтаксический разбор.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придаточные выделяются не числом союзов, а смыслом: для них ключевой вопрос — о зависимости действия от условия.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вопросы по школьной программе русского языка; дата не требуется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союз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предложение и подчеркни союз или союзное сочетание. Затем проверь, действительно ли оно связывает части по значению условия, а не по времени или причине.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главную и придаточную части, задав вопрос от основной мысли к зависимой. Если придаточное стоит впереди, не перепутай его с началом главного сообщения.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запятую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границу между частями и поставь запятую на нужном месте. В условных СПП она нужна всегда, потому что части связаны подчинительной связью.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 союз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заменить «если» на «коли», «раз» или «в случае если» и сравни звучание. Если смысл меняется, значит, замена неудачна или стиль не подходит.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условные СПП в 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удобны в правилах и инструкциях, потому что сразу показывают, при каком условии нужно выполнить действие. Это делает текст понятным и последовательным.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Внятные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советах и рекомендациях условные СПП помогают мягко объяснить связь между поступком и результатом. Речь звучит логично и без лишних повторов.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прогнозы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обсудить планы, предположения или возможные события, условные конструкции позволяют показать несколько вариантов развития ситуации. Это особенно полезно в устной речи.
</a:t>
            </a:r>
            <a:endParaRPr lang="en-US" sz="136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использовать такие СПП помогает избегать ошибок в пунктуации и точнее выражать мысль. Для школьника это важный шаг к уверенной письменной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СПП с придаточными условия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помогают точно показать зависимость одного действия от другого. Умение находить союз, определять части и ставить запятую делает речь грамотной и понятной.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2026-05-29T06:59:28Z</dcterms:created>
  <dcterms:modified xsi:type="dcterms:W3CDTF">2026-05-29T06:59:28Z</dcterms:modified>
</cp:coreProperties>
</file>