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 и русский национальный театр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Драматург, определивший лицо русской сцены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России середины XIX века
</a:t>
            </a:r>
            <a:endParaRPr lang="en-US" sz="356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сцена долго опиралась на переводные пьесы и условные сюжеты. К середине века зритель всё настойчивее ждал правды жизни, живой речи и национальных характеров.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1823: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родился в Москве и вырос в Замоскворечье. Этот район дал ему точные наблюдения за купеческим бытом, семейными отношениями и городской речью.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на юридическом факультете Московского университета, затем служил в Московском коммерческом суде. Там он увидел реальные конфликты, которые позднее стали основой его пьес.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1850-е: литературный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пришла после комедии «Свои люди — сочтёмся!». За жизнь Островский создал более 50 пьес и стал ведущим драматургом русского театра.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Островского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как художественный мир Островского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купеческой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стало для Островского не просто родным районом, а точной моделью русской городской жизни. Здесь он увидел замкнутую среду с жёсткими правилами и собственным представлением о чести.
</a:t>
            </a:r>
            <a:endParaRPr lang="en-US" sz="1682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источник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важны дом, лавка, чайный стол, приданое и наследство. Через такие детали раскрываются власть денег, семейная иерархия и зависимость человека от традиции.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драматургии Островского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изображает среду и характеры так, чтобы сцена звучала как узнаваемая жизнь, а не как условная схема или отвлечённая морализаторская история.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 него естественен и психологически точен: человек говорит так, как позволяет его положение, воспитание и внутреннее состояние.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рождается из столкновения привычек, норм и чувства, поэтому комическое и драматическое у Островского нередко существуют рядом.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 Островского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объём у пьес о повседневной жизни, где особенно заметно давление среды на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тематике драматургии А. Н. Островского; обобщение по корпусу пьес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распределяются неравномерно: Островский прежде всего исследует общество повседневности и его влияние на личность.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Островского и их значение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разные стороны драматургии Островского — от сатиры до лирической и трагической глубины.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творчества — и социальная критика, и художественное обновление русской драмы.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избранные пьесы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«Гроза» как центральное произведение Островского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(1859) стала одной из самых известных пьес XIX века, потому что точно показала конфликт личности и замкнутого патриархального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Калинове господствуют страх, подчинение и привычка скрывать чувства. Этот порядок Островский называет миром «тёмного царства».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выделяется стремлением к внутренней свободе и нравственной правде. Её образ построен как резкий контраст окружающей среде.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гроза и образ города переводят семейную историю в общую тему: как человеку сохранить достоинство в несвободном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67347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67347"/>
            <a:ext cx="452400" cy="361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и сатира в пьесах Островского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у Островского рождается не только из реплик, но и из поведения персонажей. Особенно заметны жадность, самодовольство и привычка казаться значительнее, чем человек есть на самом деле.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через характер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героев выдают их сразу: просторечие, канцелярские обороты, повторения и самоуверенные фразы создают живую сатирическую картину среды и подчеркивают внутреннюю пустоту.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источник сатиры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у Островского не сводится к насмешке. Комическое постоянно обнаруживает духовную ограниченность персонажей и заставляет увидеть общественные привычки как предмет серьёзной оценки.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нравственным смыслом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пьесах Островского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среда постепенно приводит героя к нравственному кризису.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драматургии Островского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Островского часто несут в пьесах нравственный центр действия: их внутренний выбор обнажает несправедливость семейных и общественных порядков, в которых личность оказывается почти беззащитной.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Катерина, Лариса, Купавина и другие персонажи показывают разные формы несвободы — от давления родных и брака до власти денег, — а их судьбы делают конфликт особенно острым.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как средство характеристики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манера у Островского помогает зрителю сразу уловить социальную роль героя и напряжение в сцене.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 А. Н. Островского; литературоведческое обобщение типов речи персонажей.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речь персонажа связана с его средой, тем убедительнее раскрываются характер, конфликт и скрытые отношения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Малый театр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пьесы Островского привлекли внимание Малого театра, где особенно ценили живую разговорную речь, бытовую точность и сценическую правду.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1850–1860-е годы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закрепляется репертуар Островского: его пьесы становятся школой ансамбля, психологической игры и внимательного отношения к повседневной детали.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 окончательно связывается с именем драматурга, а его постановки формируют устойчивую традицию сценического прочтения Островского.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правда и новая манера игры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важным принципом стала естественность: актёр должен был говорить и действовать так, будто перед зрителем не роль, а живая повседневная ситуация с точной бытовой логикой.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стало внимание к паузе, интонации и скрытому смыслу реплики: именно они раскрывают напряжение между словами, чувствами и общественными правилами.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 — психологическая деталь: жест, молчание, взгляд или реакция на деньги и власть у Островского часто говорят о герое не меньше, чем его монолог.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403" y="1345200"/>
            <a:ext cx="3569293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русского национального театра у Островского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черты, которые сделали драматургию Островского основой национального репертуара.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 и их сценическая традиция.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театр у Островского строится на узнаваемой реальности, живом языке и конфликтах, которые вырастают из самой повседневной жизни.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5927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88475"/>
            <a:ext cx="525600" cy="467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народная поэзия в творчестве Островского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основа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напевность речи создают в пьесах Островского особую музыкальность и сближают сцену с народной традицией, где слово воспринимается как часть живого звучания.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и обрядовый мир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«Снегурочке» и других произведениях обряды, сезонные образы и народные представления о природе помогают показать связь человека с календарём и культурной памятью.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художественный язык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мотивы у Островского не украшают сюжет, а передают национальное мировосприятие, поэтичность и глубину народного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Островского на русскую драматургию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не только повлиял на темы и диалоги, но и изменил само представление о жизненной точности на сцене.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драматургических традиций XIX–XX веков; литературоведческий обзор влияния Островского.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художественные принципы стали общим основанием для разных драматургов: от тонкого подтекста до социальной остроты и внимания к повседневности.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Островского называют создателем русского национального театра
</a:t>
            </a:r>
            <a:endParaRPr lang="en-US" sz="244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впервые сделал русскую современность главным содержанием большой сцены: его пьесы показали отечественный быт, социальные противоречия и живой разговорный язык без условности и подражания.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репертуар, в котором реализм соединился с народностью и психологической точностью; именно поэтому его драматургия стала художественной основой русского национального театра.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Островского для современного школьника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пьесах Островского легко узнать ситуации, знакомые и сегодня: давление семьи, зависимость от денег, выбор между выгодой и личным достоинством, страх перед чужим мнением.
</a:t>
            </a:r>
            <a:endParaRPr lang="en-US" sz="1326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Островского развивает историческое мышление и вкус к точному слову: школьник видит, как литература объясняет не только прошлое, но и человеческие отношения в настоящем.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помогают понять, как общественная среда влияет на характер и почему нравственный выбор редко бывает простым, даже если внешне обстоятельства кажутся привычными.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театр, который говорит на языке жизни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превратил русскую сцену в пространство правды, где слышны живой язык, социальный конфликт и нравственный выбор. Поэтому его творчество остаётся фундаментом национального театра и сегодня.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2026-05-19T20:55:56Z</dcterms:created>
  <dcterms:modified xsi:type="dcterms:W3CDTF">2026-05-19T20:55:56Z</dcterms:modified>
</cp:coreProperties>
</file>