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— изменяемая часть слова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окончание меняет слово и помогает ему в 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умеют менять форму: один предмет превращается в много предметов, а вопросы подсказывают нужный вариант. Окончание помогает словам соединяться и иногда совсем не пишется.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уже знаем о слове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окончание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— это изменяемая часть слова. Она стоит в самом конце и помогает слову принимать разные формы, как в парах: кот — кота, мама — мамы.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одного и того же слова окончание может быть разным. Когда меняется вопрос или число, меняется и конец слова: дом — дому, лес — леса.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не живёт отдельно. Оно всегда связано с формой слова и подсказывает, как слово звучит в речи и с какими словами рядом дружит.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окончание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находится в самом конце слова. Если изменить слово лес, получатся леса, лесу, лесом — именно последняя часть будет меняться, а не вся основа.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сравнение помогает быстро заметить окончание. Слова как будто надевают разные «шапочки» на конец, но сами остаются узнаваемыми.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окончание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словам быть понятными друг для друга. Оно показывает, в каком виде стоит слово, и подсказывает, как его правильно соединить с другими словами.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окончанию можно понять, о ком или о чём идёт речь, кому что принадлежит и какая форма слова нужна в предложении. Без него речь запуталась бы.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Сравни: в лесу, к лесу, из леса. Смысл похож, но окончание меняется и помогает словам точно выражать разные мысли.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75937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412" y="1275937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475" y="3210196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слова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помогает узнать слово и не даёт ему потерять главное значение. В словах дом, дома, дому общая часть дом- остаётся узнаваемой.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хранит смысл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окончание позволяет слову менять форму. Оно стоит в конце и помогает слову подстроиться под вопрос, число или падеж.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меняется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и окончание не спорят, а дружат. Одна сохраняет смысл, другая помогает слову изменяться, чтобы речь звучала правильно и понятно.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работают вместе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окончание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Измени слово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подбери несколько форм слова: стол, стола, столу, столом. Так удобно увидеть, что меняется в конце.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 формы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Посмотри, какая часть слова остаётся общей, а какая каждый раз становится другой. Изменяемая часть и есть окончание.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Проверь результат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не изменяется, окончания нет или оно нулевое. Это тоже важно заметить, чтобы не ошибиться.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окончание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окончание не слышно и не пишется, но оно всё равно есть. Такое окончание называют нулевым. Оно прячется в начальной форме некоторых слов.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 слова дом, конь, день. В них в начальной форме ничего не добавлено в конце, но при изменении это становится заметно.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формы: дома, коня, дня. Значит, слово умеет изменяться, даже если в первой форме окончание не написано.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окончание важно не пропустить. Поможет проверка: измени слово и сравни его формы, как маленький языковой детектив.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меняет наряд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книга можно встретить в разных формах: книга, книги, книге. Оно как будто переодевается, но остаётся тем же предметом. Окончание помогает понять, какое это число и в каком месте предложения стоит слово.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один, форм много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говорим о существительном, окончание часто подсказывает его форму. У слова меняется только конец, а смысл предмета сохраняется. Поэтому книга, книги и книге легко узнать как родственников одной и той же «семьи».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в именах существительных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в именах прилагательных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прилагательных окончание помогает согласоваться с существительным. Мы говорим зелёный лист, потому что лист мужского рода, и форма прилагательного меняется вместе с ним.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окончаний прилагательные стали бы упрямыми и не хотели бы подстраиваться. А с ними речь получается аккуратной, красивой и очень понятной.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другой, меняется и окончание: зелёная трава, зелёное яблоко. Так прилагательное точно показывает род, а ещё число и падеж.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в глаголах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глаголов окончание помогает узнать, кто выполняет действие: я, ты, он, они. В словах играю, играешь, играют меняется именно последняя часть.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окончанию видно и число: делает ли действие один человек или несколько. Поэтому глаголы умеют быстро «подсказывать» информацию без лишних слов.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у глагола меняется по лицу и числу, а основа сохраняет главное значение действия. Так слово остаётся тем же, но принимает новую форму.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сравнить формы играю, играешь, играет, можно заметить общий корень игра-. Всё, что стоит после него и меняется, и есть окончание.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корень, разные окончания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64850" y="1426950"/>
            <a:ext cx="38826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Общая часть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лес, сад, дом похожи друг на друга по корню. Именно корень хранит главное значение и показывает, о чём идёт речь.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220475" y="2612530"/>
            <a:ext cx="45768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Изменение формы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меняется, к корню присоединяются разные окончания: леса, лесу, саду. Из-за этого слово получает новую форму, но остаётся узнаваемым.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712750" y="3831000"/>
            <a:ext cx="52095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Родственные формы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такие слова остаются родственными: смысл у них общий, а окончания помогают выразить разные грамматические значения и связи в 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500" y="1499880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875" y="149988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700" y="3292425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окончание помогает в предложении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68700" y="194412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словам «держаться за руки» в предложении. Благодаря ему сочетание сильным ветром звучит правильно и понятно для слушателя.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слова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716950" y="1944192"/>
            <a:ext cx="4259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окончанию видно, в какой форме стоит слово. В выражениях сильный ветер, сильным ветром, о сильном ветре меняется именно нужная часть.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Подсказывает форму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68575" y="3743374"/>
            <a:ext cx="88005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окончания стоят верно, предложение легко понять без догадок. Слова сразу показывают, о чём говорится и как они связаны между собой.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67725" y="3243875"/>
            <a:ext cx="830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речь точной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50" y="1245256"/>
            <a:ext cx="4106100" cy="2129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650" y="1245256"/>
            <a:ext cx="4106100" cy="212923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подсказывает вопрос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420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достанется подарок?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20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смотрит на вопрос и сразу выбирает нужную форму слова. Он спрашивает: кому? — и получает подсказку для окончания. Так слово помогает не запутаться и звучит точно в предложении.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975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ветер сегодня?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975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доске написано слово, а рядом стоят вопросы-подсказки: какой? каким? о каком? Ребёнок меняет форму слова и видит, что окончание выбирается не наугад, а по вопросу.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окончание не является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не хранит главное значение слова. Слово дом остаётся домом, даже если оно меняется: дома, дому, домом. Меняется форма, а не сама суть.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не часть корня. Корень держит общий смысл и помогает узнать родственные слова. Если ошибиться, можно перепутать строение слова и сделать неверный разбор.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не существует само по себе. Оно всегда работает вместе с другими частями слова и помогает ему изменяться, чтобы дружить с соседями в предложении.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 окончание принимают часть корня, потому что она стоит в конце слова. Чтобы не ошибиться, нужно сначала изменить слово и сравнить формы.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частая ошибка — не заметить нулевое окончание. Оно не пишется, но его можно увидеть, если слово изменить: дом — дома.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дети ищут окончание только по виду слова и забывают о проверке. Надёжный способ — подобрать несколько форм и посмотреть, что меняется.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не изменяется, окончания может не быть вовсе. Тогда не стоит придумывать его «из воздуха» — лучше проверить по форме слова.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слова река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река меняется в предложении и показывает разные формы: река, реки, реке. Если внимательно посмотреть, видно, что одна и та же основа остаётся, а последняя часть каждый раз становится другой.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умеет меняться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карандаш тоже есть разные формы: карандаш, карандаша, карандашу. Ребёнок замечает общую часть карандаш- и легко находит окончание, потому что именно оно меняется в конце слова.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увидеть окончание в словах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75937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412" y="1275937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Мини-правило для запоминания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окончание, попробуй изменить слово. Если в конце что-то стало другим, это и есть нужная часть, которая помогает слову менять форму.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Измени слово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несколько форм одного слова: стол, стола, столу, столом. Так легко увидеть, какая часть остаётся общей, а какая меняется в конце.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формы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не меняется, окончания у него нет или оно нулевое. В таком случае не нужно искать написанную букву там, где её не бывает.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неизменяемость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окончание встречается чаще всего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окончания встречаются у имён существительных. Они меняются по числу и падежу, поэтому в речи постоянно принимают разные формы: книга, книги, книге.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имён прилагательных окончание тоже очень важно. Оно помогает слову согласоваться с существительным и показывает род, число и падеж: зелёный, зелёная, зелёное.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глаголов окончания помогают понять лицо и число действия. Формы играю, играешь, играют показывают, кто действует, и делают речь ясной без лишних объяснений.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— это изменяемая часть слова в конце. Оно помогает словам принимать нужную форму и связывает их в предложении. Если уметь находить окончание, разбор слова становится простым и аккуратным.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об окончании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2026-05-21T19:46:21Z</dcterms:created>
  <dcterms:modified xsi:type="dcterms:W3CDTF">2026-05-21T19:46:21Z</dcterms:modified>
</cp:coreProperties>
</file>