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и один десяток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знакомство с первым десятком и числом 10.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легко найти в повседневной жизни: на руках, в упаковках, в наборах предметов. Такие группы удобно считать сразу, а не по одному, поэтому десяток помогает быстрее замечать количество и увереннее считать.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вокруг нас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один десяток и ни одной единицы.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свойство десятичной записи числа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числа две цифры: 1 показывает десяток, а 0 сообщает, что единиц нет. После 10 идет 11, значит, это первый шаг в новый ряд чисел.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аккуратная кучка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ровно 10 одинаковых предметов, собранных вместе. Такая группа сразу читается как целое, и детям проще увидеть не россыпь, а один десяток.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для десятка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или рамка вокруг предметов помогает понять границу группы. Подпись «1 десяток = 10 предметов» закрепляет мысль: десяток — это не просто много, а ровно десять.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предметов в одной группе
</a:t>
            </a:r>
            <a:endParaRPr lang="en-US" sz="42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один десяток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отдельные предметы превращаются в группу из 10.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десятками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5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десяток завершен, и можно перейти к следующему шагу. Здесь удобно заметить, что новая группа снова состоит из 10 единиц.
</a:t>
            </a:r>
            <a:endParaRPr lang="en-US" sz="2577" dirty="0"/>
          </a:p>
        </p:txBody>
      </p:sp>
      <p:sp>
        <p:nvSpPr>
          <p:cNvPr id="11" name="Text 3"/>
          <p:cNvSpPr txBox="1"/>
          <p:nvPr/>
        </p:nvSpPr>
        <p:spPr>
          <a:xfrm>
            <a:off x="8267363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один шаг вперед добавляет третий десяток. Счет становится похожим на подъем по лестнице: ступенька за ступенькой.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5684638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одному десятку прибавляется еще один десяток. Получается 20 — уже две аккуратные группы по 10 предметов.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0858738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Четвертый десяток помогает увидеть, как числа растут быстро, когда прибавляют не по одному, а сразу по 10.
</a:t>
            </a:r>
            <a:endParaRPr lang="en-US" sz="2600" dirty="0"/>
          </a:p>
        </p:txBody>
      </p:sp>
      <p:sp>
        <p:nvSpPr>
          <p:cNvPr id="14" name="Text 6"/>
          <p:cNvSpPr txBox="1"/>
          <p:nvPr/>
        </p:nvSpPr>
        <p:spPr>
          <a:xfrm>
            <a:off x="1345577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Пятый шаг показывает, что десятки удобно считать до больших чисел. Каждая новая остановка — это еще одна группа из 10.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руке пять пальцев, и на другой тоже пять. Если соединить обе ладони, получится 10 — очень наглядный и надежный помощник для счета. Ребенок может показать число руками и сразу проверить ответ без подсказок.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ладони — один десяток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удобны, когда нужно не сбиться при пересчете. Сначала считают одну ладонь, потом вторую, и в итоге получается ровно десяток. Это особенно полезно, когда предметов немного, но хочется убедиться в ответе.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без путаницы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помогают считать до 10
</a:t>
            </a:r>
            <a:endParaRPr lang="en-US" sz="4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на числовом ряду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по ряду вперед, после 10 появляется 11. Значит, число 10 — это граница между знакомым счетом до десяти и следующими числами.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10 стоит сразу после 9. Это помогает увидеть конец первого десятка и понять, что дальше начинается новый отрезок чисел.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назад, перед 10 находится 9. Такая соседство чисел помогает быстро сравнивать их и замечать, сколько шагов отделяет одно число от другого.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7895" y="2915264"/>
            <a:ext cx="4041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2883" y="2915264"/>
            <a:ext cx="50512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8383" y="2915264"/>
            <a:ext cx="50512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73370" y="2915264"/>
            <a:ext cx="60615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89383" y="2915264"/>
            <a:ext cx="505125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10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единица и девять единиц вместе дают десять. Такая пара помогает увидеть, как маленькое число дополняет другое до круглого десятка.
</a:t>
            </a:r>
            <a:endParaRPr lang="en-US" sz="2415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 9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двум добавить восемь, получится 10. Этот вариант удобно запоминать, когда нужно быстро считать и не пересчитывать все предметы заново.
</a:t>
            </a:r>
            <a:endParaRPr lang="en-US" sz="2415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 8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 семь — еще одна пара, которая собирается в десяток. Она учит замечать, что одно число может легко найти себе нужное дополнение.
</a:t>
            </a:r>
            <a:endParaRPr lang="en-US" sz="2500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 7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 шесть образуют ровную пару для числа 10. Такие сочетания особенно полезны, когда надо добрать до десятка без ошибок.
</a:t>
            </a:r>
            <a:endParaRPr lang="en-US" sz="2500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 6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 пять — самая симметричная пара. Она удобно показывает, что десять можно составить из двух одинаковых частей.
</a:t>
            </a:r>
            <a:endParaRPr lang="en-US" sz="2471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 5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легко встретить в магазине, в наборе карандашей или в коробке с игрушками. Когда предметы лежат группой по 10, их проще считать, проверять и раскладывать без лишней суеты.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помогает и дома, и в школе: он делает счет удобнее, а числа — понятнее. Поэтому математика живет не только в тетради, но и в самых обычных делах.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числа 10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стоит 1 и 0, это значит: есть только один полный десяток. Такая запись помогает отличать 10 от 1 и от 11.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числа 10 первая цифра 1 показывает один десяток. Она стоит слева, потому что обозначает более крупную единицу счета, чем отдельные предметы.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0 справа сообщает, что единиц нет совсем. Поэтому число 10 читается одним словом «десять», а не как два отдельных числа по очереди.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важно помнить: слева пишут десятки, справа — единицы. В числе 10 это особенно заметно, потому что единиц здесь ровно ноль.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единиц к десятку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отдельные предметы объединяются в одну группу и превращаются в новое число.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больше 9 на одну единицу и меньше 11 на одну единицу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для начальной школы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число 10 стоит между 9 и 11. Это помогает видеть порядок чисел и быстро понимать, сколько осталось до круглого десятка.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не хватает до 10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8 предметов, недостает 2. Такие задачи помогают быстрее добирать до 10 и развивают привычку считать не только имеющееся, но и недостающее.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нами 6 предметов, до полного десятка не хватает 4. Это удобно показывать пустыми местами рядом с группой: сразу видно, сколько нужно добавить.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чисел, которые дают 10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7 и 3 завершает список. Если такие сочетания знать наизусть, примеры в пределах 10 решаются быстрее и спокойнее, почти как игра в лего.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равная пара: 5 и 5. Она особенно полезна, потому что обе части одинаковые, а в сумме получается ровно один десяток.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2 и 8 тоже дает 10. Когда ребенок видит это, ему легче складывать и понимать, как одно число дополняет другое до целого.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4 и 6 вместе образуют один десяток. Такие пары удобно запоминать: они помогают быстро находить недостающее число без долгого пересчета по пальцам.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спрятан десяток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можно заметить в самых обычных вещах: в пальцах на руках, в счетных палочках, в ленте чисел и в коробках с предметами. Он любит порядок и аккуратность.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10 палочек связаны вместе, видно, что десяток — это не россыпь, а одна целая группа. Так считать проще, а ошибаться хочется меньше.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десяток удобен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по 10 быстрее, чем пересчитывать каждый предмет по одному. Это особенно помогает, когда предметов становится много и голова уже просит передышку.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делают числа понятнее. Они словно аккуратно складывают единицы по коробочкам, чтобы в большом счете не потеряться и не запутаться.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умеет считать десятками, ему легче переходить к большим числам. Так математика становится похожа на лестницу: шаг за шагом, без прыжков.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Проверяем: это один десяток?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убедиться, что предметов ровно 10 и они собраны вместе в одну группу.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числе 10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руках у человека обычно 10 пальцев. Поэтому число 10 легко показать без счетных палочек — достаточно просто раскрыть ладони и немного улыбнуться.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пальцев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 начинается следующий отрезок числового ряда: 11, 12 и дальше. Значит, 10 — это как аккуратная граница перед новым числовым путешествием.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шаг в ряду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десятичной системе числа удобно объединяются в десятки. Это помогает быстро считать большие количества и замечать, сколько полных групп уже собрано.
</a:t>
            </a:r>
            <a:endParaRPr lang="en-US" sz="2275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десятками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— маленький герой большого счета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удобно узнавать, показывать и считать. Оно состоит из одного десятка и нуля единиц, а еще помогает быстро добирать до круглого числа и не путаться.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2026-05-20T12:31:18Z</dcterms:created>
  <dcterms:modified xsi:type="dcterms:W3CDTF">2026-05-20T12:31:18Z</dcterms:modified>
</cp:coreProperties>
</file>