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Гордая идея сталкивается с живой совестью героя.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натура Раскольникова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Достоевского в эпоху перемен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 возникло в 1860-е годы, когда спорили о бедности, свободе, морали и «новых людях». На этом фоне особенно ясно видно, как отвлеченная теория проверяется реальной жизнью.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живет в крайней бедности, в тесной каморке, где почти исчезают привычные условия нормальной человеческой жизни и усиливается чувство унижения.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 внутреннего разлада Раскольникова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видит чужие страдания, сталкивается с голодом, несправедливостью и нравственной нищетой, что делает его раздражительным и замкнутым.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 Дуне и положение матери обостряют чувство ответственности, боли и бессилия, не давая ему отстраниться от семейной драмы.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мешает герою принять помощь и смириться с собственной слабостью, поэтому социальное неблагополучие превращается во внутренний кризис.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теории Раскольникова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делит людей на «обыкновенных» и «необыкновенных», считая, что первые обязаны подчиняться закону, а вторые якобы могут переступить через него.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этой идеи лежат холодный расчет, стремление к самоутверждению и желание доказать собственную исключительность ценой нравственного запрета.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оправдывает насилие ради будущего блага и отражает влияние представлений о пользе, исторической миссии сильной личности и рациональном переустройстве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отражение душевного состояния героя
</a:t>
            </a:r>
            <a:endParaRPr lang="en-US" sz="2625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психологический фон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повторяет состояние Раскольникова: внутреннюю духоту, раздражение и раздвоенность. Пространство словно не оставляет ему возможности свободно дышать ни нравственно, ни психологически.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Тесный и давящий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показан как душный, пыльный и замкнутый. Узкие улицы, дворы и трактирные сцены создают ощущение постоянного давления и тревоги.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Мармеладовым и болезненно воспринимает чужую беду, хотя старается скрыть мягкость за внешней резкостью и отчуждением.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тонко анализирует происходящее, но легко впадает в раздражение и внутреннее напряжение, потому что слишком остро переживает каждую несправедливость.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и ранимость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есть способность к бескорыстному движению навстречу людям, особенно когда речь идет о матери, сестре или тех, кто совсем обездолен.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 преступления Раскольников не свободен от чувства вины и потребности в нравственной поддержке: его натура сопротивляется полному самооправданию.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нравственная опора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 Раскольникова до преступления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преступлению: от идеи к действию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социальное давление, идея и личный кризис постепенно ведут героя к убийству.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состояния Раскольникова в сюжете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убийства герой мечется между решимостью и страхом; после него эмоциональное напряжение становится почти невыносимым.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победу воли, а нарастающий внутренний надлом, который усиливается после каждого попытки оправдать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Ф. М. Достоевского «Преступление и наказание» (1866)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старухи-процентщицы и Лизаветы не приносит Раскольникову ни свободы, ни внутреннего торжества, на которое он рассчитывал.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ощущения силы герой переживает страх, отвращение к себе, оцепенение и пустоту, то есть признаки полного нравственного поражения.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итог преступления доказывает: теория не выдерживает столкновения с живой совестью и реальностью человеческих отношений.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теории фактом убийства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совесть разрушает самоуверенность героя сильнее, чем любая внешняя угроза.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преступления именно внутренняя совесть не дает Раскольникову скрыть содеянное и жить спокойно.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хочет казаться независимым и исключительным, поэтому болезненно отвергает жалость и помощь, словно они унижают его достоинство и мешают самоутверждению.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он тянется к людям, которым доверяет: Соне, Разумихину, матери. Его привлекают искренность, участие и возможность быть понятым без осуждения.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герой говорит резко и держится отчужденно, в его поступках заметны сострадание, готовность поддержать слабого и способность остро переживать чужую боль.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столкновение гордости с потребностью в человеческой близости делает его образ внутренне напряженным и не позволяет свести его к простому типу преступника.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характера: гордость и потребность в близости
</a:t>
            </a:r>
            <a:endParaRPr lang="en-US" sz="24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6238" y="1676050"/>
            <a:ext cx="3616824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натура Раскольникова: сопоставление черт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одни и те же качества по-разному проявляются в идее и в живой натуре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черта не существует отдельно: теория и живая натура постоянно спорят друг с другом.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живет не логикой превосходства, а состраданием и внутренней верой; поэтому рядом с ней особенно ясно видно, насколько жестокой и ложной оказывается идея Раскольникова.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оправдывает насилие и не ищет легкого выхода, а принимает страдание как нравственное испытание, сохраняя уважение к человеку даже в унижении.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Соня открывает герою путь к признанию вины: ее доверие и духовная стойкость помогают ему увидеть, что покаяние сильнее самооправдания.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как нравственный контраст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пространства: каморка, лестницы, пороги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Каморка Раскольникова, тесные проходы и душные лестницы создают ощущение замкнутости, давления и жизни на грани, где трудно свободно думать и действовать.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Пороги и перекрестки в романе отмечают моменты выбора: герой постоянно оказывается между изоляцией и возвращением к людям, между гордостью и возможностью нравственного изменения.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эмоционального состояния после преступления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резкие колебания в сценах разговора с Порфирием и встреч с Соней.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герой пытается удержать самообладание, тем выше становится внутреннее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эпизодам романа Ф. М. Достоевского «Преступление и наказание»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как интеллектуальный противник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понимает, что Раскольникова нельзя объяснить одной лишь бедностью: следователь видит за преступлением идею, гордость и опасную попытку проверить себя на право.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не прямым нажимом, а разговором, иронией и тонким психологическим наблюдением, постепенно ослабляя уверенность героя в собственной правоте.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превращает Порфирия в сильного противника: он не только ищет улики, но и подводит Раскольникова к мысли о неизбежности признания.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самообмана к признанию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идеи о праве сильного к нравственному признанию вины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строится на слишком узком понимании человека: в ней учитываются польза и расчет, но не принимаются во внимание совесть, любовь и нравственная ответственность.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Раскольникова терпит крах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оправдать убийство как средство к цели не делает героя сильнее; напротив, после преступления он утрачивает внутреннюю свободу и душевную цельность.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жизнь сразу опровергает холодную схему: страх, отвращение к себе и мучительное одиночество оказываются сильнее теоретических доводов.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показывает, что нравственный закон не отменяется никакой идеей превосходства, потому что человек не сводится к выгоде и исторической необходимости.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сцены показывают, как в героях идеи постоянно спорят с живым человеческим чувством.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сценах одна и та же личность раскрывается по-разному: натура героя сопротивляется его идее, а затем постепенно ее преодолевает.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2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Эпизоды, раскрывающие натуру Раскольникова
</a:t>
            </a:r>
            <a:endParaRPr lang="en-US" sz="2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разума без нравственной опоры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пытается подчинить жизнь холодной идее, но его совесть и сострадание не дают ему стать человеком без внутреннего разлома. В этом и состоит трагедия героя.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2026-05-23T10:00:20Z</dcterms:created>
  <dcterms:modified xsi:type="dcterms:W3CDTF">2026-05-23T10:00:20Z</dcterms:modified>
</cp:coreProperties>
</file>