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1440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2181226"/>
            <a:ext cx="3837900" cy="16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достигать согласия в споре спокойно и справедливо.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1216326"/>
            <a:ext cx="75969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Достижение договорённости: ключевые идеи
</a:t>
            </a:r>
            <a:endParaRPr lang="en-US" sz="2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разногласия неизбежны: они возникают из-за ролей, сроков и правил. Умение договариваться помогает не побеждать, а находить решение, приемлемое для обеих сторон.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уметь договариваться
</a:t>
            </a:r>
            <a:endParaRPr lang="en-US" sz="2675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договорённость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43317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способ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выбирают способ, который учитывает ограничения, время и доступные ресурсы. Иногда достаточно небольшого изменения условий, а иногда нужен более сложный совместный вариант.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4380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интересы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стороны понимают, что именно каждая из них хочет получить. Без этого разговор легко превращается в спор о формулировках, а не о реальном решении.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72830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проверяют итог: действительно ли он приемлем для всех участников. Если кто-то остаётся недоволен, договорённость быстро теряет устойчивость и требует пересмотра.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Позиции и интересы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176110" y="1496669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человек просит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звучит как конкретное требование или желаемый результат: кто что хочет получить, какую роль занять или какое решение принять. Она фиксирует внешний запрос.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845323" y="25053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объясняет, почему это важно именно сейчас. За позицией часто стоят желание влияния, справедливости, признания или безопасности, и именно это нужно выяснять в разговоре.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302956" y="35140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расширяет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обсуждать только позиции, выбор кажется узким. Когда становятся понятны интересы, появляются новые варианты: распределить роли, поменять порядок, разделить ответственность или найти промежуточный формат.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050" y="1648250"/>
            <a:ext cx="828900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7150" y="1648250"/>
            <a:ext cx="828900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4100" y="1648250"/>
            <a:ext cx="828900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02013" y="1648250"/>
            <a:ext cx="1036125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70769" y="1648250"/>
            <a:ext cx="932513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возникают разногласия в школе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Дружеские обиды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Обиды в дружбе часто связаны не только со словами, но и с ожиданием поддержки, уважения или лояльности. Поэтому важно обсуждать не только событие, но и смысл.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и дедлайны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сдачи работы проверяют умение согласовывать темп и ответственность. Если времени мало, участникам полезно заранее уточнить ожидания и предусмотреть запас на доработку.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в команде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обязанностей вызывает напряжение, если кто-то считает нагрузку неравной. Прозрачный список задач делает вклад каждого заметным и снижает подозрение в несправедливости.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пространство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Шум, очереди и правила в классе затрагивают личные границы и общее удобство. Здесь особенно важно договариваться о понятных нормах поведения и их соблюдении.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темы проекта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 теме проекта возникают, когда у участников разные представления о качестве, сложности или интересе работы. Согласование критериев помогает быстрее перейти к содержанию.
</a:t>
            </a:r>
            <a:endParaRPr lang="en-US" sz="89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 свои интересы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вопроса помогают отделить главную цель от второстепенных желаний и подготовиться к спокойному диалогу.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Подготовка: интересы другой стороны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96950" y="1441525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факты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фактов: что именно произошло и какой результат затрагивает другую сторону. Это помогает не приписывать мотивы и не строить разговор на догадках о характере.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996950" y="2047873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интересов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Сформулируйте возможные интересы через реальные потребности: справедливость, удобство, безопасность, признание, время или контроль над результатом. Такой список делает анализ конкретным и полезным.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996950" y="2654221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одна 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несколько версий, а не одну. У другой стороны может быть сразу несколько важных мотивов, и именно их сочетание объясняет её настойчивость лучше, чем одно предположение.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996950" y="3260569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внешней позицией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Отделяйте интересы от внешней формы требования. Человек может настаивать на своём варианте не из упрямства, а потому что ищет надёжность, ясность или равную нагрузку.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996950" y="3866925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вопросами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гипотезы вопросами, а не выводами. Если предположение неверно, собеседник легко его скорректирует, и разговор быстрее выйдет на рабочий уровень.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информации через вопросы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43317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затруднение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уточняйте препятствие: что именно неудобно в предложенном варианте и почему. Так спор о «правильности» превращается в обсуждение конкретных условий и ограничений.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4380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Открыть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задавайте открытые вопросы, которые требуют объяснения, а не короткого ответа. Они помогают понять, что именно человек считает главным и где проходит его предел.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72830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Сверить приемлемый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проверьте, какой результат будет приемлемым для всех. Этот вопрос помогает перейти от критики к поиску рабочей договорённости, которую можно реально выполнить.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слушание и перефразирование
</a:t>
            </a:r>
            <a:endParaRPr lang="en-US" sz="2213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96950" y="15094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перед ответом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короткую паузу, прежде чем отвечать. Она помогает не перебить собеседника, снизить эмоции и показать, что его слова действительно услышаны, а не просто дождались реакции.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996950" y="24328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Пересказать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Перефразируйте главное своими словами, чтобы проверить понимание. Если мысль передана точно, разговор становится точнее; если нет, собеседник быстро уточняет смысл без лишнего напряжения.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996950" y="33562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понимание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Заканчивайте проверкой: правильно ли вы поняли суть и не упустили ли важную деталь. Такая привычка уменьшает недоразумения и делает диалог более уважительным.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шага
</a:t>
            </a:r>
            <a:endParaRPr lang="en-US" sz="1098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просьбу ясной и снижает напряжение в разговоре.
</a:t>
            </a:r>
            <a:endParaRPr lang="en-US" sz="245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Я-сообщение помогает говорить о проблеме без обвинений и повышает шанс на спокойный диалог.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я-сообщения: факт, чувство, потребность, просьба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расширять набор решений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фиксируют все возможные решения, а затем проверяют, какие из них реально помогают обеим сторонам.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справедливости решения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критериев помогает проверить, выдержит ли договорённость в реальной школьной ситуации.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один критерий провален, решение обычно выглядит несправедливым для одной из сторон и быстро вызывает новое напряжение.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критериев справедливой договорённости для школьных переговоров
</a:t>
            </a:r>
            <a:endParaRPr lang="en-US" sz="6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31945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и сотрудничество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подходов показывает, когда достаточно взаимных уступок, а когда стоит искать более глубокое решение.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экономит время, но сотрудничество чаще даёт устойчивый результат, если вопрос затрагивает качество отношений или важность итогового решения.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сравнения переговорных стратегий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098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Б делает переговоры увереннее.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альтернативы снижает зависимость от одного варианта и помогает говорить спокойнее, не соглашаясь на первое же предложение.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понятия BATNA для школьных переговоров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логика уступок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Уступка работает только тогда, когда понятны пределы, цель и возможный обмен.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1098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признаков достаточно, чтобы остановить спор и сменить формат.
</a:t>
            </a:r>
            <a:endParaRPr lang="en-US" sz="2252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Триггером для паузы обычно становится набор из пяти признаков: крик, насмешки, оскорбления, зацикливание и потеря смысла разговора.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признаков, при которых разговор лучше перезапустить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1098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уже способны сорвать переговоры.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особенно заметны, когда сразу возникает несколько разрушительных приёмов: оценка личности, перебивание, ультиматумы и спор о прошлом.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типичных ошибок в переговорах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Мини-кейс: распределение ролей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5986248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Сверить нагрузку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команда проверяет, хватает ли времени и не перегружен ли кто-то одним видом работы. Если нагрузка неравна, роли уточняют до финального согласования.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2136578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Выявить интересы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обсуждают интересы: распределение нагрузки, влияние на итог и комфортную роль в команде. На этом этапе важно не защищать позицию, а искать причину требований.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65643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цели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участники называют свои цели без спора о статусе. Это помогает увидеть, кто хочет руководить, кто — отвечать за текст, а кто предпочитает визуальную часть работы.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001291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Предложить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предложить обмен: один ведёт общую координацию, другой редактирует материал, третий отвечает за дизайн. Так роли становятся не соперничающими, а взаимодополняющими.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7854899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Зафиксировать итог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фиксируют понятные обязанности и срок контроля, чтобы каждый знал свою зону ответственности. Такой формат снижает поводы для новых споров уже в процессе работы.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Мини-кейс: спор о правилах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996950" y="1441525"/>
            <a:ext cx="39948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проблему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уточнить, что именно вызывает недовольство: само правило, способ его применения или последствия для класса. Без этого спор остаётся слишком общим и быстро уходит в эмоции.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996950" y="2047873"/>
            <a:ext cx="39948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отделяют позицию от интереса. Один может говорить о несправедливости, но на деле хотеть ясности, а другой — бояться беспорядка и потери контроля над ситуацией.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996950" y="2654221"/>
            <a:ext cx="39948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Предложить эксперимент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предлагают тестовый вариант, который не ломает порядок, но даёт возможность проверить изменения на практике. Такой подход снижает сопротивление и убирает страх необратимых решений.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996950" y="3260569"/>
            <a:ext cx="39948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Назначить критерии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согласуют критерии проверки: что считать удачей, какие сигналы покажут сбой и кто будет наблюдать за результатом. Это делает обсуждение предметным, а не личным.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996950" y="3866925"/>
            <a:ext cx="39948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пересмотр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финале можно договориться о временном правиле с пересмотром через неделю. Ограниченный срок делает решение безопаснее и помогает обсуждать не опасения, а реальные результаты.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Договорённость — это не случайная удача, а навык, который развивается через внимание к интересам, спокойный разговор и проверку вариантов. Чем точнее структура, тем крепче итог.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Договорённость — навык, который можно развить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2026-07-25T19:07:44Z</dcterms:created>
  <dcterms:modified xsi:type="dcterms:W3CDTF">2026-07-25T19:07:44Z</dcterms:modified>
</cp:coreProperties>
</file>