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кочевых мира, изменившие карту Евразии.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Чингисхана и держава Тимура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Евразия: мир кочевников и караванов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XIII–XIV веках степи Центральной Азии были пространством пастбищ, набегов и караванной торговли. Здесь пересекались интересы племён, ханств и городов Шёлкового пути, а контроль над дорогами часто решал судьбу государств.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Чингисхан: путь к власти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Темучина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Темучин родился примерно в 1162 году в монгольских степях. Его юность прошла в борьбе за выживание, поэтому он рано научился ценить верность, дисциплину и сплочённость воинов.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племён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Темучин подчинял соперников и привлекал союзников обещанием добычи и порядка. В 1206 году на курултае его признали Чингисханом — правителем объединённых монгольских племён.
</a:t>
            </a:r>
            <a:endParaRPr lang="en-US" sz="1174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держалась на строгой военной системе. Войско делили на десятки, сотни и тысячи, чтобы легче управлять отрядами и быстро передавать приказы в бою.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власти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требовал личной преданности и жёсткого подчинения. Такая система помогла ему объединить кочевников в сильную державу и начать крупные завоевательные походы.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завоевания монголов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быстро монгольская власть вышла далеко за пределы степей и затронула крупные центры Азии и Восточной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монголы превратились из степного союза в огромную державу, охватившую разные регионы Евразии.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монгольских походов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монгольской армии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войска составляли всадники, которые могли быстро менять направление и долго сохранять подвижность. Это давало монголам преимущество на открытых пространствах степи.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конница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всадник должен был заботиться о лошади и быть готовым к долгому переходу. Запасные кони помогали армии быстро двигаться и неожиданно появляться в разных местах.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походу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воины метко стреляли с коня из составного лука. Такое оружие было удобно в движении и позволяло наносить удары издалека, не вступая в ближний бой.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лук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победы часто применяли ложное отступление, внезапный разворот и окружение противника. Эти приёмы сбивали врага с толку и заставляли его терять строй.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обмана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земли делили на улусы и передавали потомкам Чингисхана. Такое устройство помогало удерживать большие территории, хотя со временем усиливало самостоятельность отдельных частей.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Улусы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подданных действовали строгие правила, известные в источниках как Яса. Они поддерживали порядок, дисциплину и наказания за нарушение воинской и государственной иерархии.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проводили переписи населения, чтобы знать число жителей и собирать налоги. Это позволяло лучше контролировать ресурсы покорённых земель и распределять обязанности.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и налоги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державе создавали ямские станции для смены лошадей и передачи сообщений. Благодаря им приказы и вести доходили быстрее, чем при обычном передвижении.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Ямская сеть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империей Чингисхана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и Тимур: сравнение держав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державы опирались на военную силу, мобильную конницу и контроль важных путей.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выросли благодаря армии и управлению через союз племён, но Тимур сделал ставку на один главный город.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монгольской империи и державе Тимура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эпоху монголов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дороги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монгольском владычестве многие пути стали безопаснее для купцов. Это помогло караванам чаще ходить между Китаем, Средней Азией и Европой, не останавливаясь надолго.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Шёлкового пути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караванным маршрутам перевозили шёлк, специи, бумагу, металлы и изделия ремесленников. Торговля соединяла разные страны и делала города богаче.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новые технологии, навыки ремесла и сведения о дальних землях. Так Шёлковый путь становился не только торговой, но и культурной дорогой.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болезней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 же маршруты перемещались и болезни. Одной из самых тяжёлых стала чума XIV века, которая быстро распространялась по крупным торговым центрам.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империя Чингисхана распалась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1227 год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Чингисхана единая власть ослабла. Огромная держава стала переходить к наследникам, а управление разными частями империи стало сложнее.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Улусы постепенно укрепляли самостоятельность. Расстояния между землями были слишком большими, поэтому приказы центра доходили медленно, а споры между правителями усиливались.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XIV веку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империя распалась на отдельные государства монгольского мира. Они уже не подчинялись одному правителю и развивались по своим путям.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Тимур: новый завоеватель Средней Азии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Тимур родился в 1336 году недалеко от города Кеш. В Европе его знали как Тамерлана. Он вырос в мире, где власть нужно было постоянно отстаивать силой и союзами.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власти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Мавераннахре Тимур опирался на союз племён, личный авторитет и военную добычу. Постепенно он стал самым влиятельным правителем региона и укрепил свои позиции.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1370 году Тимур утвердился в Самарканде. Этот город стал главным центром его державы, откуда он управлял землями и собирал богатство для новых походов.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походов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Тимура держалась на постоянных завоеваниях и жёстком подчинении наместников. Его государство росло, пока военные успехи подпитывали престиж правителя и порядок в 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Тимур создавал свою державу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шаг за шагом Тимур усиливал власть в Мавераннахре и за его пределами.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при Тимуре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ставший столицей
</a:t>
            </a:r>
            <a:pPr algn="l" indent="0" marL="0">
              <a:lnSpc>
                <a:spcPct val="90000"/>
              </a:lnSpc>
              <a:buNone/>
            </a:pPr>
            <a:r>
              <a:rPr lang="en-US" sz="14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при Тимуре превратился в центр власти и строительства. Сюда стекались мастера, каменщики и художники, а на улицах появлялись новые дворцы и мечети. Город должен был не только поражать богатством, но и показывать силу правителя всему Востоку.
</a:t>
            </a:r>
            <a:endParaRPr lang="en-US" sz="147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плитка и купола
</a:t>
            </a:r>
            <a:pPr algn="l" indent="0" marL="0">
              <a:lnSpc>
                <a:spcPct val="90000"/>
              </a:lnSpc>
              <a:buNone/>
            </a:pPr>
            <a:r>
              <a:rPr lang="en-US" sz="15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украшением зданий стали высокие купола и облицовка голубой и бирюзовой плиткой. Такие цвета делали постройки заметными издалека и придавали им торжественный вид. Архитектура Самарканда сочетала красоту, величие и строгую симметрию.
</a:t>
            </a:r>
            <a:endParaRPr lang="en-US" sz="1516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тимуридской эпохе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Регистан и мавзолей Гур-Эмир напоминают о времени, когда Самарканд был сердцем огромной державы. Эти памятники помогают представить, как выглядело богатство тимуридов. Сегодня они остаются важными символами истории Средней Азии.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Тимура по разным регионам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охватывали огромные пространства и требовали длительных переходов, осад и снабжения войска.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держава Тимура росла через постоянные военные кампании на дальних направлениях.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походах Тимура, XIV век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тактика Тимура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армии были подвижные отряды всадников. Они быстро меняли направление удара, обходили противника с флангов и не давали ему времени собрать силы для ответного наступления.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конница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в завоёванные земли, особенно в Самарканд, отправляли пленных ремесленников и строителей. Так власть усиливала столицу, развивала ремёсла и украшала город новыми зданиями.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мастеров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атакой внимательно изучали местность и силы противника. Часто использовали ложное отступление, чтобы заманить врага в невыгодное положение и затем ударить внезапно.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обман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укреплённых городов Тимур применял осадные машины и тщательно готовил штурм. Это позволяло брать крепости, которые было трудно победить одним натиском конницы.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приёмы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обе державы опирались на силу армии, но развивались по-разному по устройству власти и отношению к городам.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быстро расширялись благодаря военной силе, но у Тимура власть сильнее была связана с одним главным городом.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исторических сведений о двух правителях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и Тимур: сходства и различия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25" y="21549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30952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двух держав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власть сделала дороги Евразии более безопасными для купцов. Это усилило обмен товарами между Китаем, Средней Азией и Европой и связало далёкие рынки в единую сеть.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тимуридах расцвело строительство мечетей, медресе и мавзолеев. Самарканд и другие города получили памятники, которые и сегодня помогают понять вкус и амбиции той эпохи.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культурных центрах развивались переписывание книг, украшение рукописей и хранение знаний. Это помогало передавать научные и литературные традиции следующим поколениям.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тех времён сохранились в музеях, старинных городах и исторических центрах Средней Азии. Они напоминают, что даже эпохи завоеваний оставляют после себя не только войны, но и 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региона особенно тяжело пострадали от походов Тимура.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последствиях походов Тимура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городов, гибель людей и переселения показывают, что военная мощь империй имела очень высокую цену для жителей завоёванных земель.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державы поднимались и почему ослабевали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помогали расширять владения, но затем те же размеры империй становились проблемой для 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обеспечивали армия и контроль торговли, а распад ускоряли споры за власть и трудность управления огромными территориями.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причины по истории держав Чингисхана и Тимура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державы важны для истории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Чингисхана и Тимура показывает, что кочевые народы могли создавать огромные и сложные державы. Их власть меняла границы и влияла на судьбы многих народов Евразии.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государства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усиливали обмен товарами, идеями и технологиями между разными частями материка. Через их земли проходили торговые пути, которые соединяли города и рынки от Китая до Европы.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Востока и Запада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помогают понять, как война, личная власть и культура влияли друг на друга в Средние века. Вместе они показывают и силу государств, и цену их создания.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Империи, которые изменили Евразию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и Тимур доказали, что степные правители могли создавать державы огромного масштаба. Их успехи держались на армии, а распад наступал, когда власть не справлялась с размерами владений.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2026-06-02T07:18:50Z</dcterms:created>
  <dcterms:modified xsi:type="dcterms:W3CDTF">2026-06-02T07:18:50Z</dcterms:modified>
</cp:coreProperties>
</file>