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цитокинез: обзор ключевых тем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ключевой процесс деления клеток, обеспечивающий генетическую стабильность.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важный этап клеточного цикла, который обеспечивает точное копирование и распределение генетического материала между дочерними клетками. Контрольные механизмы регулируют его последовательность и качество.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в жизненном цикле клетки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фаза (S)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S-фазы происходит точная репликация ДНК, удваивая генетический материал для последующего деления. Этот процесс требует высокой точности.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Интерфаза: подготовительный этап перед митозом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проверка клеточных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G1 и G2 характеризуются ростом клетки, синтезом белков и подготовкой к митозу, включая контроль целостности хромосом и накопление необходимых ресурсов.
</a:t>
            </a:r>
            <a:endParaRPr lang="en-US" sz="1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2023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ДНК конденсируется в видимые хромосомы, а центриоли начинают разделяться к противоположным полюсам клетки, формируя основу веретена деления.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начало организации митоза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постепенно распадается, облегчая взаимодействие хромосом с веретеном, что подготовливает клетку к следующей фазе.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деления: структура и ключевая роль
</a:t>
            </a:r>
            <a:endParaRPr lang="en-US" sz="28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 состоит из микротрубочек, формирующихся вокруг центросом у животных клеток или сопоставимых структур у растений. Оно обеспечивает транспорт хромосом.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закрепляются на кинетохорах центромер, гарантируя правильное распределение генетических материалов между дочерними клетками.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Кинетохор: регулятор правильного деления хромосом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Кинетохор представляет собой белковый комплекс на центромере, служащий точкой крепления микротрубочек веретена деления, что обеспечивает механическое разделение хроматид.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прикрепление кинетохора предотвращает хромосомные аномалии, обеспечивая точное распределение генетического материала между клетками.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участвует в активации контрольных точек митоза, контролируя корректность прикрепления до начала анафазы.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клеточного цикла при делении
</a:t>
            </a:r>
            <a:endParaRPr lang="en-US" sz="263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Чекпоинт G2/M проверяет целостность и полную репликацию ДНК перед переходом в митоз, предотвращая деление при выявлении ошибок.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сборки веретена обеспечивает правильно сформированное веретено деления и полное прикрепление хромосом к микротрубочкам.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запуска апоптоза активируются при критических повреждениях, исключая распространение дефектного материала.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и протеинкиназы регулируют последовательность и временные рамки клеточного цикла, поддерживая гомеостаз и стабильность деления.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временное распределение фаз митоза
</a:t>
            </a:r>
            <a:endParaRPr lang="en-US" sz="26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занимают сравнительно небольшой процент клеточного цикла по сравнению с длительной интерфазой, где происходит подготовка к делению.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интерфазы для подготовки и контроля, обеспечивающего качество последующего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достигают максимальной компактности, что улучшает визуализацию их структуры под микроскопом.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Прометафаза: разрушение ядерной оболочки
</a:t>
            </a:r>
            <a:endParaRPr lang="en-US" sz="29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прометафазе ядерная оболочка полностью разрушается, что обеспечивает свободный доступ микротрубочек веретена к кинетохорам на хромосомах.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хромосомы захватываются микротрубочками и начинают выстраиваться для последующего выравнивания в метафазной пластинке.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формирование метафазной пластинки
</a:t>
            </a:r>
            <a:endParaRPr lang="en-US" sz="2694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границ: хромосомы в единой 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метафазы все хромосомы выстраиваются по экватору клетки, образуя четкую метафазную пластинку. Их кинетохоры надежно прикреплены к микротрубочкам веретена с противоположных полюсов, что обеспечивает точность дальнейшего деления.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равномерности и предотвращение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завершается проверка правильности прикрепления хромосом к веретену деления. Любые ошибки выявляются и исправляются, чтобы предотвратить неправильное распределение генетического материала в дочерних клетках.
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анафазы белковый комплекс сепараз разрывает связи между сестринскими хроматидами в области центромер. После этого хроматиды становятся самостоятельными хромосомами и начинают движение к полюсам клетки.
</a:t>
            </a:r>
            <a:endParaRPr lang="en-US" sz="1569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расхождение хроматид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деления укорачиваются, перемещая хромосомы к противоположным полюсам. Этот процесс требует энергии, обеспечиваемой гидролизом АТФ, для активного транспорта генетического материала.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образование новых ядер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телофазы вокруг собранных на полюсах хромосом формируются новые ядерные оболочки, что восстанавливает ядро в дочерних клетках. Хромосомы начинают деконденсироваться, теряя плотность и возвращаясь к исходному состоянию.
</a:t>
            </a:r>
            <a:endParaRPr lang="en-US" sz="1467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тельце появляется вновь, а органеллы клетки начинают перестраиваться для возобновления нормальных метаболических и синтетических процессов в ожидании следующего цикла деления.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у животных клеток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перетяжки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клетках цитокинез происходит через образование перетяжки плазматической мембраны, которая сжимается с помощью кольца из актиновых и миозиновых филаментов, деля цитоплазму на две части.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пластинка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образуют клеточную пластинку из пузырьков аппарата Гольджи. Эта структура постепенно расширяется, разделяя клетку на две дочерние, учитывая жесткость целлюлозной оболочки.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митоза невозможно бесполое размножение у многих одноклеточных и многоклеточных организмов, обеспечивающее быстрое распространение и поддержание популяций.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 в жизни организмов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копирование и передачу генетической информации дочерним клеткам, необходимое для роста организма и замены изношенных или повреждённых тканей.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играет ключевую роль в регенерации тканей, например, обновлении клеток кожи и крови, что поддерживает здоровье и функциональность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митозом и мейозом в количестве делений, клеток, генетической идентичности и биологических функциях представлены в таблице.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отвечает за поддержание генетической стабильности и физиологическое обновление, тогда как мейоз обеспечивает генетическое разнообразие для полового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2023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митоза и их последствия для организма
</a:t>
            </a:r>
            <a:endParaRPr lang="en-US" sz="258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прикреплении хромосом к веретену деления приводят к неравномерному распределению генетического материала, что вызывает анеуплоидию или полиплоидию у дочерних клеток.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нарушения способствуют развитию онкологических болезней из-за неконтролируемого деления злокачественных клеток и усугубляют генетические заболевания, например, синдром Дауна.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Некорректный митоз может активировать механизмы апоптоза, что приводит к гибели повреждённых клеток и защите организма от распространения аномалий.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используется для культивирования клеточных культур в лабораторных условиях, что важно для биомедицинских исследований и производства лекарств.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митоза в биотехнологии и медицине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регулирования скорости митоза помогают в селекции растений, ускоряя получение новых сортов с желательными признаками.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кариотипов клеток во время митоза служит диагностическим инструментом при определении наследственных заболеваний и лейкозов.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терапии онкологических заболеваний применяют препараты, влияющие на митоз, чтобы подавлять деление злокачественных клеток и контролировать рост опухолей.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исследования митоза
</a:t>
            </a:r>
            <a:endParaRPr lang="en-US" sz="2788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с высоким разрешением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и конфокальная микроскопия раскрывают мельчайшие детали структуры веретена деления и распределения хромосом. Световые технологии позволяют наблюдать динамику процессов в живых клетках.
</a:t>
            </a:r>
            <a:endParaRPr lang="en-US" sz="103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флуоресцентных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GFP и аналогов в клетки даёт возможность отслеживать перемещения хромосом и поведение веретена деления в реальном времени, что расширяет возможности молекулярных исследований.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митоза in vitro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клеток в контролируемых условиях помогает имитировать факторы влияния на деление. Это способствует изучению влияния лекарственных веществ и генетических мутаций.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митоза и цитокинеза для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митоза и цитокинеза критично для медицины и биотехнологий. Эти знания помогают диагностировать болезни, создавать новые терапии и сохранять генетическую стабильность живых организмов.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2026-05-10T04:52:22Z</dcterms:created>
  <dcterms:modified xsi:type="dcterms:W3CDTF">2026-05-10T04:52:22Z</dcterms:modified>
</cp:coreProperties>
</file>