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Разносклоняемые 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слова, которые меняют падежные формы по нестандартной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знакомиться с этой темой в 5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важно научиться узнавать слова-исключения: они часто встречаются в заданиях, а без знания особых форм легко допустить ошибку.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относятся к разносклоняемым существительным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Разносклоняемые существительные важно учить как готовую группу: они не подчиняются обычным образцам склонения.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 учебных текстах, поэтому их формы нужно узнавать быстро и без сомнений.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слово — путь. Оно тоже изменяется особым способом и требует запоминания отдельных падежных форм.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десять существительных среднего рода на -мя: имя, время, бремя, знамя, пламя.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группы и её особенности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основные слова группы, их род и главная особенность склонения.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-мя образуют одну модель, а путь — отдельную; обе формы нужно запоминать точно.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«Разносклоняемые существительные»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разносклоняемое существительное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определить, относится ли слово к особой группе и какую форму выбрать.
</a:t>
            </a:r>
            <a:endParaRPr lang="en-US" sz="1399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слова на -мя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именительном и винительном падежах сохраняется короткая форма: имя, время, пламя. Эти формы легко узнать, если помнить начальное слово и вопрос к нему.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косвенных падежах появляется основа на -ен-: имени, временем, о знамени. Именно это отличает такие слова от обычных существительных.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слова «имя»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 меняется слово «имя» в единственном числе и почему его формы нужно запоминать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косвенных падежах заметно сочетание -ен-, а это общий признак большинства слов на -мя.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Морфологическая модель слова «имя»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«путь» выделяется среди разносклоняемых существительных: у него особые формы, которые нужно запомнить отдельно от слов на -мя.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этой группе имеет собственную модель склонения и не образует формы по образцу слов на -мя.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Морфологическая характеристика слова «путь»
</a:t>
            </a:r>
            <a:endParaRPr lang="en-US" sz="3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 в падежных формах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часто появляются, когда форму слова пытаются проверить по привычной модели склонения.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 падежами, где меняется основа слова и требуется запомнить нестандартное окончание.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ученических ошибок по теме, без количественной статистики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существительные называют разносклоняемыми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этой группы нельзя целиком отнести ни к первому, ни ко второму склонению: в разных формах они ведут себя по-разному и не совпадают с обычными образцами.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на -мя в косвенных падежах появляется особая основа на -ен-, а значит, их формы нужно рассматривать отдельно от привычных правил.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путь имеет собственную модель склонения, поэтому вся группа объединяется по общему признаку необычных форм и называется разносклоняемой.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лежала книга, и на её обложке было чётко написано имя героя. В предложении слово стоит в нужной форме, потому что отвечает на вопрос и связано с действием. Так легче увидеть, как грамматика работает в тексте.
</a:t>
            </a:r>
            <a:endParaRPr lang="en-US" sz="934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 обложке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Путники шли по тропинке, и на пути встретился высокий холм. Слово путь здесь звучит особенно заметно: его форма зависит от падежа и роли в предложении. В живой речи такие примеры помогают запомнить правильное написание.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среди холмов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пламени костра ярко блестели искры, а время на выполнение задания быстро закончилось. Оба слова показывают, что форма существительного меняется не случайно. Она помогает точно передать смысл предложения и избежать ошибок на письме.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и время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Разносклоняемые слова в предложениях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падежной формы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начальная форма → падеж → проверка особой группы → выбор правильного окончания.
</a:t>
            </a:r>
            <a:endParaRPr lang="en-US" sz="1131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разносклоняемых существительных с обычными словами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изменяются обычные существительные и слова особой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выглядеть похоже, но изменяются по разным образцам. Особенно заметны отличия у имени и пути.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«Разносклоняемые существительные»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окончание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путают форму слова и пишут именем вместо имени или о времене вместо о времени. Ошибка появляется, когда падеж не определён точно.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привычной модели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пытаются изменять слово по обычному образцу и получают неправильные формы. Так появляются варианты, которые не соответствуют особому склонению.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 буквой Ё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путём иногда пропускают букву ё и пишут путем. Это искажает норму и мешает запомнить правильную форму слова.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проверка по вопросу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задать вопрос к слову в предложении, легко выбрать неподходящее окончание. Поэтому важно сначала определить падеж, а потом писать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запомнить формы разносклоняемых слов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 только смотреть на правило, но и регулярно применять слова в коротких фразах и упражнениях.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сочетание нескольких приёмов. Когда формы повторяются в контексте, они запоминаются быстрее и надёжнее.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приёмы изучения орфографии и морфологии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трудных слов на -мя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группу входят имя, время, знамя, пламя, семя, стремя, темя, вымя, бремя и племя. Все они среднего рода и требуют особого внимания при склонении.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пользоваться словариком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повторять слова парами: значение и форма. Если рядом есть рисунок или пример, запомнить написание легче, потому что зрительный образ поддерживает правило.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537015"/>
            <a:ext cx="4332300" cy="241462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слова «имя» в единственном числе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слово имя по падежам и где появляется сочетание -ен-.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косвенных падежах основа меняется, поэтому формы отличаются от привычных моделей склонения.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русского языка, школьный курс морфологии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моделей: слова на -мя и слово «путь»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удобно увидеть, что у обеих групп есть свои устойчивые формы, но они не совпадают по строению.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темы не означает одинаковое склонение. Чтобы не ошибаться, нужно запоминать отдельные формы каждой группы.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примеры по теме «Разносклоняемые существительные»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215264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78677"/>
            <a:ext cx="376800" cy="301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знать разносклоняемые существительные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особых форм помогает писать диктанты и упражнения без лишних исправлений. Ребёнок быстрее замечает, где обычное окончание не подходит.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речь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формы делают устные ответы и письменные тексты яснее. Становится проще точно выразить мысль и не нарушить норму русского языка.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изучение грамматики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связана с падежами, частями речи и разбором слова. Понимание разносклоняемых существительных помогает лучше ориентироваться в морфологии.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на уроках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узнаёт слова на -мя и слово путь, ему легче выполнять задания и объяснять выбор формы. Это повышает уверенность в ответах.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Разносклоняемые существительные — маленькая, но важная группа слов, которую нужно узнавать по особым формам. Если помнить про слова на -мя и слово путь, ошибок станет заметно меньше.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2026-05-22T15:33:51Z</dcterms:created>
  <dcterms:modified xsi:type="dcterms:W3CDTF">2026-05-22T15:33:51Z</dcterms:modified>
</cp:coreProperties>
</file>