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Синтаксис: словосочетание, простое предложение и текст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 строятся точные и связные высказывания.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94" y="360000"/>
            <a:ext cx="233201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синтаксис важен в 9 классе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помогает понимать строение речи, правильно ставить знаки препинания и точнее выражать мысль. В 9 классе он связывает повторение морфологии, пунктуации и анализа смысла высказывания.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как единица синтаксиса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3686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образуется из главного и зависимого слова. Главное называет основное значение, а зависимое уточняет предмет, признак, действие или обстоятельство более точно.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685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57715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делает высказывание точнее: вместо общего слова мы получаем более подробное и выразительное название. Это первый шаг к построению предложения и текста.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57700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оно нужно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817440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Словосочетаниями не считаются подлежащее и сказуемое, однородные члены и сочетания слов без подчинительной связи. У них нет законченной мысли и грамматической основы.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817425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предложением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677152" y="2582800"/>
            <a:ext cx="171534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единица помогает конкретизировать речь: высокий дом, читать книгу, очень тихий, идти быстро. В каждом случае зависимое слово сужает и уточняет смысл главного.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677138" y="1747250"/>
            <a:ext cx="171534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называть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подчинительной связи в словосочетании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чем различаются основные типы подчинительной связи и как их распознать.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связи определяется тем, изменяется ли зависимое слово и как именно оно соотносится с главным.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согласование, управление и примыкание
</a:t>
            </a:r>
            <a:endParaRPr lang="en-US" sz="2988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согласовании зависимое слово изменяется вместе с главным: интересная книга, интересной книги, интересные книги. Ориентируйтесь на совпадение рода, числа и падежа.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примыкании зависимое слово обычно не изменяется: читать вслух, ехать не спеша, желание учиться. Чаще всего это наречие, деепричастие или неопределённая форма.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Примыкание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управлении главное слово требует определённой падежной формы: встретиться с другом, увлекаться музыкой, заботиться о младших. Здесь важно задать правильный вопрос от главного слова.
</a:t>
            </a:r>
            <a:endParaRPr lang="en-US" sz="99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4546" y="1568300"/>
            <a:ext cx="2714808" cy="275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и зависимое слово в схеме словосочетания
</a:t>
            </a:r>
            <a:endParaRPr lang="en-US" sz="2517" dirty="0"/>
          </a:p>
        </p:txBody>
      </p:sp>
      <p:sp>
        <p:nvSpPr>
          <p:cNvPr id="9" name="Text 2"/>
          <p:cNvSpPr txBox="1"/>
          <p:nvPr/>
        </p:nvSpPr>
        <p:spPr>
          <a:xfrm>
            <a:off x="463800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задаёт смысл словосочетания и его грамматические признаки. Именно от него ставят вопрос к зависимому слову и по нему определяют тип связи.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800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167483" y="2434379"/>
            <a:ext cx="25332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уточняет предмет, признак, действие или обстоятельство. В сочетаниях читать книгу, зимний вечер, говорить громко оно отвечает на вопрос от главного слова и дополняет смысл.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167483" y="1639401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связи встречаются чаще в упражнениях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примерах особенно важно уметь быстро отличать управление от примыкания по форме зависимого слова и постановке вопроса.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встречается управление, поэтому именно оно требует самого внимательного разбора в упражнениях.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из 15 примеров для урока синтаксиса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составляет ядро простого предложения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одна основа отличает простое предложение от более сложных конструкций и помогает быстро определить его строение.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синтаксиса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простых предложений по строению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предложение может быть построено от самого краткого варианта до более полного и подробного.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синтаксиса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строению предложение может быть очень кратким, подробным или неполным, но понятным из контекста.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57314" y="3023153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34740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 и их роль
</a:t>
            </a:r>
            <a:endParaRPr lang="en-US" sz="2771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обозначает признак предмета и отвечает на вопросы какой? чей? который? Оно помогает точнее представить предмет и делает описание более выразительным.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обозначает признак действия и отвечает на вопросы где? когда? как? почему? Оно показывает условия, время, место или причину и делает речь точнее.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на который направлено действие, и отвечает на вопросы косвенных падежей. Оно уточняет, с чем или с кем связано действие.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простого предложения по шагам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анализа простого предложения: от грамматической основы к схеме и знакам препинания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16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и интонация в простом предложении
</a:t>
            </a:r>
            <a:endParaRPr lang="en-US" sz="2516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слова можно переставлять, не разрушая грамматику, но смысловой акцент меняется. В начале предложения обычно ставят то, что хотят выделить сильнее всего.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порядок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Повествовательная, вопросительная и побудительная интонация помогают понять цель высказывания. Поэтому важны не только слова, но и повышение голоса, паузы и знак препинания в конце.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«Мальчик увидел собаку» и «Собаку увидел мальчик» показывает, что одинаковые слова передают разный оттенок смысла. Меняется не факт, а то, что звучит главным.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через акцент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текст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общая тема: о чём будет речь. Она объединяет все предложения и помогает не уходить в сторону от главной мысли.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предложения последовательно раскрывают тему. Каждое новое высказывание дополняет предыдущее, уточняет детали и делает сообщение связным и понятным.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текст получает завершённость: читатель понимает основную мысль и видит, к какому выводу подводит автор.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 предложений в тексте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текст обычно использует не одно, а несколько средств связи сразу: они дополняют друг друга и помогают читателю легче следить за мыслью.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работают повторы и местоимения: они поддерживают связность и помогают не потерять объект речи. Более редкие средства уточняют и разнообразят текст.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учебный пример по русскому языку,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750595"/>
            <a:ext cx="8424000" cy="203196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и параллельная связь в тексте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73550" y="1681209"/>
            <a:ext cx="3742629" cy="8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предложение опирается на предыдущее: повторяется слово, используется местоимение или синоним. Такой способ особенно удобен для последовательного рассказа о событиях.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73500" y="1183224"/>
            <a:ext cx="3742629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Цепная связь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854125" y="1681209"/>
            <a:ext cx="3742629" cy="8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предложений раскрывают одну тему самостоятельно, не «подхватывая» слова друг друга. Этот тип связи часто встречается в описании и рассуждении, когда важна общая картина.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854075" y="1183224"/>
            <a:ext cx="3742629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Параллельная связь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словосочетания, простого предложения и текста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помогает увидеть, чем отличаются эти единицы языка по строению, смыслу и роли в 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единица, тем больше в ней смысловой завершённости и средств связи. Словосочетание называет точнее, предложение сообщает, а текст объединяет сообщения.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9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слова к связному тексту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языковая единица постепенно усложняется: от называния к высказыванию и затем к целому сообщению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 синтаксиса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словосочетание принимают за предложение или наоборот. Чтобы не ошибиться, нужно проверить, есть ли грамматическая основа и выражена ли законченная мысль.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единицы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определяют по смыслу и вопросу, а не по порядку слов. Ошибка возникает, если ориентироваться только на внешнее расположение слов в записи.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ищут главное слово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и примыкание путают чаще всего. Если зависимое слово изменяется по падежу, это управление; если оно неизменно, чаще всего это примыкание.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виды связи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разборе предложения иногда не выделяют подлежащее или сказуемое, особенно в коротких и односоставных конструкциях. Без основы анализ получается неполным и неточным.
</a:t>
            </a:r>
            <a:endParaRPr lang="en-US" sz="755" dirty="0"/>
          </a:p>
        </p:txBody>
      </p:sp>
      <p:sp>
        <p:nvSpPr>
          <p:cNvPr id="18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основу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ошибки видны по повтору одних и тех же слов, отсутствию местоимений и слабым переходам между предложениями. Из-за этого мысль звучит тяжело и разорванно.
</a:t>
            </a:r>
            <a:endParaRPr lang="en-US" sz="789" dirty="0"/>
          </a:p>
        </p:txBody>
      </p:sp>
      <p:sp>
        <p:nvSpPr>
          <p:cNvPr id="20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Нарушают связность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40556"/>
            <a:ext cx="8424000" cy="20401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задания на закрепление темы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короткое предложение и выпиши из него все словосочетания. Определи, какое слово главное, а какое зависимое, затем задай к зависимому слову вопрос.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словосочетания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небольшом тексте найди повторы, местоимения, союзы и другие средства связи. Объясни, как они помогают предложениям быть последовательными и понятными.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предложения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грамматическую основу простого предложения и определи, сколько в нём главных членов. Затем скажи, распространённое оно или нераспространённое.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 основу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словосочетания установи, есть ли согласование, управление или примыкание. Проверь, изменяется ли зависимое слово и в какой форме оно стоит.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вид связи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уточняет значение, простое предложение выражает одну мысль, а текст объединяет предложения в связное сообщение. Понимание синтаксиса делает речь точнее, грамотнее и выразительнее.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помогает говорить и писать точно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2026-05-29T08:25:56Z</dcterms:created>
  <dcterms:modified xsi:type="dcterms:W3CDTF">2026-05-29T08:25:56Z</dcterms:modified>
</cp:coreProperties>
</file>