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jpe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5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 письмо другу: основные принципы и значимость
</a:t>
            </a:r>
            <a:endParaRPr lang="en-US" sz="3593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другу — ключ к укреплению отношений и развитию навыков общения.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современность дружественной переписки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всегда служило мостом между друзьями на расстоянии, эволюционируя от рукописных посланий до цифровых сообщений, сочетая традиции и инновации в общении.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писать письма друзьям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помогает сохранять близость, несмотря на физическое расстояние, укрепляя эмоциональную связь между друзьями.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предоставляет пространство для искреннего обмена чувствами и важными личными новостями в комфортном, внимательном формате.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письмо можно выразить поддержку, благодарность и создать ощущение надежности в общении.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личного письма другу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и начало письма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Открывающая фраза устанавливает дружеский тон и способствует чувству личного контакта с адресатом. Зачастую используется имя или ласковое обращение.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содержание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письма — рассказы, мысли и впечатления, изложенные ясно и искренне, отражающие индивидуальность автора и интересы получателя.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 и подпись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письма подчеркивает теплоту отношений и включает персональный прощальный аккорд с подписью или пожеланиями.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256413"/>
            <a:ext cx="440100" cy="44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49314"/>
            <a:ext cx="440100" cy="45429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054724" y="1433192"/>
            <a:ext cx="440100" cy="454297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письма другу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Дружеская и непринужденная речь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разговорных выражений, живого сленга и личных обращений создает атмосферу близости и доверия.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Эмодзи и индивидуальные знаки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Вставка эмодзи и уникальных выражений усиливает эмоциональный отклик и выделяет письмо среди других.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66169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и позитив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266169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Легкие шутки и веселые слова помогают сделать письмо эмоционально насыщенным и способствуют поддержанию позитивного настроя.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форматов писем среди подростков, 2022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доминирование цифровых каналов, бумажные письма остаются популярными в особых случаях, например, при выражении особого внимания.
</a:t>
            </a:r>
            <a:endParaRPr lang="en-US" sz="1558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форматы обеспечивают удобство и скорость, но рукописные письма сохраняют эмоциональную ценность.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Социологический опрос TeenComm, 2022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написании письма другу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Излишняя официальность и неграмотность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подростки используют слишком формальный стиль или допускают грамматические и пунктуационные ошибки, что снижает естественность письма. Важно соблюдать баланс между грамотностью и дружеским тоном.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эмоций и личного подхода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без выражения чувств и личного отношения кажется сухим и неинтересным. Нехватка эмоциональной окраски и использование шаблонных фраз уменьшают значимость сообщения.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9262" y="1175216"/>
            <a:ext cx="4881376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удачных и неудачных фраз в письме другу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наиболее распространённых выражений показывает, какие фразы создают теплый, доверительный настрой.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Дружелюбные и персонализированные фразы значительно укрепляют коммуникацию и эмоциональную близость.
</a:t>
            </a:r>
            <a:endParaRPr lang="en-US" sz="1583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рекомендации Л.Е. Савицкой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темы для письма другу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новости и события жизни помогают поделиться важным и укрепляют взаимное понимание между друзьями.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учебы — успехов и сложностей — создает пространство для взаимной поддержки и обмена опытом.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на каникулы или будущее вызывают интерес и стимулируют диалог о совместных перспективах и мечтах.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впечатлениями о книгах, фильмах и хобби развивает общий круг интересов и эмоциональную близость.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Вступление и прощание: как сделать их особенными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Уникальное приветствие с обращением по имени или прозвищу создает дружественную атмосферу и показывает внимание к адресату.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Индивидуальная подпись и тёплые прощальные слова подчеркивают личную привязанность и желание продолжать общение.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пространство и уважение в переписке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личных границ получателя важно для поддержания доверия и комфортного общения без ощущения давления или навязчивости.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 избегать непрошенных советов и проявлять такт, учитывая эмоциональное состояние друга и сохраняя доверительный характер диалога.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Конфиденциальность переписки — обязательное условие, особенно при обсуждении личных или чувствительных тем, что укрепляет взаимное уважение.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другу как инструмент эмоциональной поддержки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сочувственных и поддерживающих выражений помогает выразить заботу и сделать переписку эмоционально значимой.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304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через письмо стимулирует открытость и доверие, что повышает качество межличностной коммуникации.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736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личных переживаний и эмоций в письмах способствует снижению стресса и укреплению дружбы.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68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типа «Я рядом, если нужна помощь» создают ощущение безопасности и взаимной поддержки на расстоянии.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создания содержательного письма другу
</a:t>
            </a:r>
            <a:endParaRPr lang="en-US" sz="252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подготовки и написания письма в логической схеме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506" y="2681465"/>
            <a:ext cx="3947100" cy="20737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7756" y="2681465"/>
            <a:ext cx="3947100" cy="207376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рукописных писем для дружеских отношений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50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Индивидуальность и глубокие чувства в каждой строке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5950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Рукописное письмо демонстрирует уникальность отношений благодаря неповторимому почерку и стилю. Оно передаёт глубину чувств и внимание к адресату, создавая ощущение искренности и заботы.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73775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символ настоящей дружбы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73775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письма часто сохраняются как памятные артефакты, символизирующие прочность связи. Они служат напоминанием о совместных переживаниях и значимых моментах в отношениях.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писем среди подростков по видам устройств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Мобильные устройства обеспечивают гибкость и доступность переписки в любое время. Бумажные письма остаются редким, но ценным способом общения.
</a:t>
            </a:r>
            <a:endParaRPr lang="en-US" sz="1591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предпочитают смартфоны для быстрой и удобной переписки, а рукописные письма выполняют функцию эмоциональных и памятных посланий.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коммуникационных привычек подростков, 2022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4028" y="1668628"/>
            <a:ext cx="552000" cy="44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1704" y="2608577"/>
            <a:ext cx="552000" cy="55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аспекты поддержания переписки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333000" y="1613428"/>
            <a:ext cx="20793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общение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1694025" y="2276903"/>
            <a:ext cx="2718000" cy="14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ответы и вопросы способствуют живому диалогу и поддерживают интерес друг к другу в процессе переписки.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370676" y="2608577"/>
            <a:ext cx="20793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Искренний отклик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4731701" y="3272052"/>
            <a:ext cx="2718000" cy="14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Подлинные эмоции и поддержка в ответах укрепляют дружескую связь и создают атмосферу доверия и участия.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Этикет и интернет-безопасность при переписке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Следует воздерживаться от рассылки спама, уважать личное время собеседника и выбирать надёжные платформы для обмена сообщениями.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Избегайте открытия подозрительных ссылок, чтобы не подвергать устройство и информацию угрозам вредоносных программ.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рекомендуется делиться личными данными и паролями, чтобы избежать риска взлома или неправомерного доступа к аккаунту.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настроек приватности переписки позволяет защитить личные данные и ограничить круг лиц, имеющих доступ к сообщениям.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658" y="1479650"/>
            <a:ext cx="2716683" cy="3303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сделать письмо по-настоящему личным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75"/>
            <a:ext cx="23661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личных воспоминаний и шуток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35900" y="2290250"/>
            <a:ext cx="2366100" cy="169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Вспоминание общих моментов и использование внутренних шуток помогает сделать письмо уникальным и близким сердцу друга. Это укрепляет чувство принадлежности и взаимопонимания.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41900" y="1584975"/>
            <a:ext cx="23661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Включение медиаэлементов для эмоционального эффекта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6241900" y="2290250"/>
            <a:ext cx="2366100" cy="169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Добавление фотографий, рисунков или ссылок на совместные видео создаёт дополнительные эмоциональные акценты и делает переписку более живой и насыщенной.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тренды в письмах другу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35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голосовых и видеосообщений растёт, обеспечивая более непосредственный и выразительный способ общения.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241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специализированные приложения и творческие форматы переписки — письма-сторис, мультимедийные журналы, что расширяет возможности самовыражения.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88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 используются эмодзи и гифки, позволяющие добавить эмоциональные нюансы и сделать переписку ярче.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382524"/>
            <a:ext cx="3982500" cy="23490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2838025"/>
            <a:ext cx="39825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Сохраняя ценность писем в цифровую эпоху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остаются важнейшим элементом дружеского общения, создавая атмосферу доверия и поддержки, несмотря на трансформацию форматов в современных условиях.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2026-05-07T19:07:51Z</dcterms:created>
  <dcterms:modified xsi:type="dcterms:W3CDTF">2026-05-07T19:07:51Z</dcterms:modified>
</cp:coreProperties>
</file>