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спряжение глагола с безударным личным окончанием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Е или И по спряжению глагола.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безударных окончаниях буква часто не слышится, поэтому легко ошибиться в словах пишет, строят, видят. Чтобы писать правильно, нужно быстро находить начальную форму и определять спряжение глагола.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уроке русского языка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 глагол изменяется по лицам и числам. Именно от него зависит, какие личные окончания появятся в форме слова.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спряжение глагола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различают два спряжения. У каждого свой набор окончаний: у I спряжения — -ешь, -ет, -ем, -ете, -ут(-ют), у II — -ишь, -ит, -им, -ите, -ат(-ят).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безударном окончании спряжение особенно важно: на слух нужную букву определить трудно, поэтому приходится опираться на правило и начальную форму.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формах глагола действует это правило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действует и в простом будущем времени: построят, напишут, увидишь. Эти формы тоже имеют личные окончания, которые нужно выбрать правильно.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правило не применяется: читал, читала, читали. Здесь написание окончания определяется не спряжением.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в формах настоящего времени: читаю, читает, строим, слышат. Здесь безударное окончание нужно проверять по спряжению.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Проверяемое окончание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только то окончание, где гласная не слышится отчётливо. Если звук слышен ясно, специальная проверка не требуется.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начальную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глагол в неопределённую форму: писать, видеть, дышать, строить. Именно она помогает понять, к какому спряжению относится слово и есть ли в нём особый случай.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выберите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определите лицо и число формы: я пишу, ты пишешь, они пишут. Затем запишите окончание, которое соответствует нужному спряжению и грамматической форме.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спряжения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безударного окончания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выбрать букву в личном окончании глагола.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 личных окончаниях глаголов настоящего и простого будущего времени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окончания по лицам и числам: так легче увидеть различие между двумя спряжениями.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заметно во 2-м и 3-м лице: именно там спряжение меняет написание окончаний.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I и II спряжения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I спряжение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глаголы на -ать, -ять, -еть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 спряжению часто относятся глаголы с такими окончаниями инфинитива: читать, гулять, сеять, петь, нести, тянуть. Но всегда нужно помнить о списке исключений.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 личных формах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I спряжения пишутся окончания -ешь, -ет, -ем, -ете, -ут(-ют). Поэтому читаешь, несёт и тянут относятся именно к этому типу.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начальную форму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стоит в личной форме, сначала ищут неопределённую форму. Это помогает понять, действительно ли слово относится к I спряжению.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нужно исключить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только тогда, когда слово не входит в особый список. Поэтому перед выбором окончания важно проверить, нет ли глагола среди исключений.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 II спряжению относятся глаголы на -ить: строить, любить, клеить, учить. В личных формах у них пишутся окончания -ишь, -ит, -им, -ите, -ат(-ят).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II спряжение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окончаниям легко узнать форму: строишь, любит, клеят, учат. Различие особенно заметно в 2-м и 3-м лице, где меняется сама гласная в окончании.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II спряжению относятся и некоторые глаголы на -ать и -еть, если они входят в список исключений. Поэтому один суффикс инфинитива не всегда даёт точный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гнать, держать, дышать, слышать, смотреть, видеть, ненавидеть, зависеть, обидеть, терпеть и вертеть нужно запоминать отдельно: они относятся ко II спряжению.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Глаголы-исключения на -еть и -ать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инфинитива такие глаголы могут напоминать слова I спряжения. Из-за этого ученики часто ошибаются, если ориентируются только на окончание начальной формы.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и диктантах эти слова встречаются часто. Поэтому полезно держать в памяти школьный список исключений и быстро узнавать его при проверке.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есть в списке исключений, его личные окончания пишутся по II спряжению. Это правило важнее внешнего сходства с другими глаголами.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спряжение глагола с безударным личным окончанием
</a:t>
            </a:r>
            <a:endParaRPr lang="en-US" sz="2025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855575" y="1226875"/>
            <a:ext cx="6921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Обычные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глагол по неопределённой форме: так быстро видно, к какому спряжению он относится.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3075" y="2147142"/>
            <a:ext cx="65535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Слова на -ить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оканчивается на -ить, нужно сразу вспомнить о двух особых словах: брить и стелить.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9700" y="3067408"/>
            <a:ext cx="6066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Список исключений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на -ать и -еть проверяют, нет ли их в списке исключений II спряжения: дышать, слышать, видеть и других.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63600" y="3987675"/>
            <a:ext cx="5613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Особые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хотеть, бежать, есть, дать и чтить окончания запоминают отдельно, потому что они не подчиняются одному общему образцу.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видно особенно в тех формах, где окончание звучит неясно и легко перепутать букву.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спряжения глаголов русского языка для 5 класса
</a:t>
            </a:r>
            <a:endParaRPr lang="en-US" sz="1016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спряжениями сосредоточено в личных окончаниях, поэтому именно их нужно проверять по правилу.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окончаний по лицам и числам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переведите глагол в начальную форму: видеть, слышать, клеить, строить. Так легче заметить суффикс и понять, к какому типу он относится.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проверьте, не входит ли слово в список исключений. Если входит, окончание выбирают не по внешнему виду инфинитива, а по правилу для II спряжения.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подбирают личное окончание по лицу и числу. Такой порядок помогает не угадывать букву на слух и писать слово уверенно.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неопределённую форму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в которых чаще всего ошибаются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легко спутать формы: пишат и пишут, дышут и дышат. Ошибка появляется, если не проверить спряжение и выбрать окончание только по звучанию. В тетради такие пары сразу показывают, где спрятана орфограмма.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не всё слово
</a:t>
            </a:r>
            <a:endParaRPr lang="en-US" sz="1477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начальной формой
</a:t>
            </a:r>
            <a:endParaRPr lang="en-US" sz="140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слово видил и пишет его на слух, не вспоминая инфинитив видеть. Из-за этого теряется нужная гласная в окончании и в корне. Правильная пара помогает увидеть, как слово должно выглядеть в письменной речи.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Исключения, которые нужно помнить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слышать, видеть и дышать часто становятся ловушкой в диктантах. На иллюстрации такие слова удобно показать рядом с правильными формами, чтобы запомнить: их окончания относятся ко II спряжению, хотя по виду они не всегда похожи на него.
</a:t>
            </a:r>
            <a:endParaRPr lang="en-US" sz="10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легче увидеть, кто выполняет действие: они строят дом. По подлежащему определяют лицо и число, а затем подбирают нужное окончание без лишних догадок.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проверка работает в словосочетании и 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девочка видит море, форма слова сразу подсказывает: это 3-е лицо единственного числа. Значит, нужно вспомнить спряжение и записать окончание точно.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ребята слышат музыку контекст помогает не перепутать форму глагола. Смысл предложения поддерживает орфографическую проверку и делает выбор буквы более уверенным.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вспомнить исключение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когда проверка по инфинитиву недостаточна и нужно обратиться к списку исключений.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спряжении глаголов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инфинитив и форму 3-го лица множественного числа. Так легче увидеть, как спряжение отражается в окончании.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начальную форму и личную форму, сразу заметно, где работает I спряжение, а где II.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определить спряжение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становится быстрее, когда все три опоры используются вместе, а не по отдельности.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алгоритма проверки безударных личных окончаний
</a:t>
            </a:r>
            <a:endParaRPr lang="en-US" sz="1097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проверки остаётся инфинитив, но исключения и форма слова помогают избежать ошибок в сложных случаях.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при выборе буквы в окончании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порядок действий помогает не пропустить ни один важный этап и особенно полезен в диктанте.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достаточно, чтобы проверить безударное личное окончание глагола.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проверке безударных личных окончаний глаголов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пишем окончания без ошибок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 в безударных личных окончаниях, нужно определить спряжение через начальную форму, вспомнить исключения и учесть лицо и число. Тогда выбор буквы становится понятным и надёжным.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2026-05-22T06:55:09Z</dcterms:created>
  <dcterms:modified xsi:type="dcterms:W3CDTF">2026-05-22T06:55:09Z</dcterms:modified>
</cp:coreProperties>
</file>