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появился благодаря сочетанию биологических изменений и социальных новаций.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 социальные факторы эволюции человека: общий обзор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 причины происхождения человека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6–7 миллионов лет назад в Африке жил общий предок человека и обезьян. Изменение климата и среды вызвало разделение ветвей, формирование гоминид и появление рода Homo.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основы эволюции человека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мутации как источник различий
</a:t>
            </a:r>
            <a:pPr algn="ctr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генах создают разнообразие признаков между особями. Благодаря этому происходит отбор наиболее приспособленных вариантов для выживания и размножения.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признаков через наследственность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система обеспечивает передачу важных биологических изменений от родителей к потомству, что сохраняет адаптации в поколениях.
</a:t>
            </a:r>
            <a:endParaRPr lang="en-US" sz="120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естественного отбора в закреплении изменений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способствует выживанию и распространению полезных признаков в популяции, формируя биологические особенности человека.
</a:t>
            </a:r>
            <a:endParaRPr lang="en-US" sz="120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поддерживал признаки, увеличивающие шансы на выживание, например, прямохождение для эффективного перемещения по открытым пространствам.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естественного отбора в эволюцию человека
</a:t>
            </a:r>
            <a:endParaRPr lang="en-US" sz="268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волосяного покрова помогало лучше контролировать температуру тела в условиях саванны, что повышало приспособленность человека.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хватательной руки и острого зрения улучшало взаимодействие с окружающей средой, способствуя успешной охоте и социальной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объёма мозга связано с развитием речи, мышления и социальных навыков.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Палеоантропологические исследования,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объёма мозга у предков человека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Нарастающий объём мозга отражает усложнение когнитивных способностей, важных для эволюции наших предков.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открытой саванне требовала прямохождения для дальних переходов и лучшего обзора окружающей территории.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потовых желез и уменьшение волосяного покрова способствовали эффективной терморегуляции в жарком климате.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климатическим условиям и среде обитания
</a:t>
            </a:r>
            <a:endParaRPr lang="en-US" sz="2669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2999526"/>
            <a:ext cx="8079900" cy="1625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750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2,5 млн лет назад появились первые простые каменные орудия, что требовало развитой моторики и планирования.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Изготовление и применение орудий труда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94375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орудий расширяло возможности добычи пищи и защиты, способствуя выживанию и развитию общества.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как фактор эволюции мозга человека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в рационе белков и жиров связано с охотой и собирательством, что предоставляло больше энергии для мозга.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Тепловая обработка пищи облегчала переваривание и увеличивала усвояемость питательных веществ, стимулируя рост мозга.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костного мозга и мелких животных увеличивал калорийность и разнообразие рациона предков.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Приготовление пищи на огне расширяло доступ к новым ресурсам, что поддерживало развитие когнитивных функций.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речи позволило обмениваться сложной информацией и планировать совместные действия.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языка и коммуникации на общество человека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Homo sapiens формируются специальные мозговые зоны для контроля артикуляции и понимания языковых структур.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Коммуникация усиливает социальную сплочённость и способствует формированию коллективных норм и традиций.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1955788"/>
            <a:ext cx="4821300" cy="1673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мозговому объёму, инструментам и социальным структурам показывает уникальность Homo sapiens.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отличается развитой орудийной деятельностью и сложной социальной организацией.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характеристики человекообразных обезьян и Homo sapiens
</a:t>
            </a:r>
            <a:endParaRPr lang="en-US" sz="1977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журналы по приматологии и антропологии, 2023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353335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1353335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коллективного обучения и передачи знаний
</a:t>
            </a:r>
            <a:endParaRPr lang="en-US" sz="2551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Общинные охоты и передачa опыта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племён стало важным этапом в развитии коллективного обучения. Совместные охоты и собирательство требовали координации и передачи опыта от старших к молодым, что укрепляло навыки и выживали больше особей.
</a:t>
            </a:r>
            <a:endParaRPr lang="en-US" sz="1383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свидетельства устных традиций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пещерных рисунков и предметов быта подтверждают существование устной передачи знаний. Эти традиции передавали не только практические умения, но и культурные ценности, способствуя формированию сложных социальных связей.
</a:t>
            </a:r>
            <a:endParaRPr lang="en-US" sz="124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обязанностей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древних племенах появились охотники, собиратели и изготовители орудий, что повысило общую эффективность. Каждый член группы концентрировался на определённых задачах, способствуя выживанию и развитию общества.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труда и специализация в древнем обществе
</a:t>
            </a:r>
            <a:endParaRPr lang="en-US" sz="2393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прогресс через специализацию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ускорила обмен знаниями и улучшила технологии. Археологические раскопки показывают чёткое распределение труда, что стимулировало появление новых умений и инструментов в каменном веке.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8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000" y="3040650"/>
            <a:ext cx="315225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862" y="3040650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аспекты культуры в развитии общества
</a:t>
            </a:r>
            <a:endParaRPr lang="en-US" sz="2715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Пещерные рисунки возрастом 30–40 тыс. лет служили средством выражения и передачи идей, укрепляя коллективную память и идентичность.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инструменты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примитивных музыкальных инструментов способствовало объединению людей через ритм и звуки, поддерживая социальные ритуалы.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Зачатки религии возникли как часть коллективных культурных практик, укрепляя связи и создавая общие нормы поведения.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и ритуалы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украшений и ритуальных предметов свидетельствует о формировании символических систем и социальных статусов внутри общин.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стала базовой общественной ячейкой, обеспечивая защиту и обучение потомства, что повысило шансы на выживание и формирование устойчивых социальных групп.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значимость семьи и родственных связей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связи способствовали совместному труду и распределению ресурсов, расширяя ареал поиска пищи и минимизируя риски в изменчивой среде.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Прочные родственные узы помогали укреплять социальную стабильность и обеспечивали поддержку между поколениями, что способствовало прогрессу человеческих общин.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эволюции человека: путь от австралопитека к Homo sapiens
</a:t>
            </a:r>
            <a:endParaRPr lang="en-US" sz="1977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Исходя из палеонтологических и археологических данных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подтверждения эволюционных этапов
</a:t>
            </a:r>
            <a:endParaRPr lang="en-US" sz="2425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в Олдувайском ущелье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Рассмотренные остатки орудий и костей в Олдуве предоставляют доказательства ранних форм Homo, подтверждающие начало активного изготовления инструментов около 2,5 млн лет назад.
</a:t>
            </a:r>
            <a:endParaRPr lang="en-US" sz="121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Раскопки в Европе и Азии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исследования показывают распространение человека и разнообразие инструментов, подтверждая сложный процесс адаптации и культурного развития.
</a:t>
            </a:r>
            <a:endParaRPr lang="en-US" sz="121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Стоянки Костёнки и их 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Костёнках найдены останки Homo sapiens вместе с орудиями и украшениями, отражающие развитие культурных практик и жизни племён в позднем палеолите.
</a:t>
            </a:r>
            <a:endParaRPr lang="en-US" sz="123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миграций Homo sapiens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 тыс. лет назад — Начало миграций из Африки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Первыми Homo sapiens покинули Африку, осваивая новые земли Ближнего Востока и формируя начальные поселения.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40–30 тыс. лет назад — Заселение Европы и Азии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обживают территории с разными климатическими условиями, формируя различные культурные и генетические группы.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20–15 тыс. лет назад — Миграции в Австралию и Америки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Покорение новых континентов способствовало расширению биологического и культурного разнообразия человека.
</a:t>
            </a:r>
            <a:endParaRPr lang="en-US" sz="115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выявляет связи между современными и древними популяциями, позволяя восстанавливать полные древа предков человека.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исследований эволюции человека
</a:t>
            </a:r>
            <a:endParaRPr lang="en-US" sz="2576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Радиоуглеродный метод и изотопные анализы уточняют возраст находок и условия жизни древних людей.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трехмерные реконструкции черепов дают подробное представление об анатомическом развитии и способностях предков.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современного Homo sapiens: биологический и социальный синтез
</a:t>
            </a:r>
            <a:endParaRPr lang="en-US" sz="1889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изменения сочетаются с развитием технологий, что открывает новые возможности адаптации и выживания.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культурные институты формируют социальное поведение и поддерживают передачу знаний.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школа и государство влияют на формирование ценностей и норм, создавая устойчивые сообщества.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увеличивает обмен информацией и ускоряет культурные изменения во всем мире.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 — результат тесного взаимодействия генетических изменений и социальных инноваций, которые вместе создали уникальный вид, способный к развитию культуры и цивилизации.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биологических и социальных факторов в эволюции человека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2026-05-08T03:33:02Z</dcterms:created>
  <dcterms:modified xsi:type="dcterms:W3CDTF">2026-05-08T03:33:02Z</dcterms:modified>
</cp:coreProperties>
</file>