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Роман, повесть, рассказ: три вида прозаических произведений
</a:t>
            </a:r>
            <a:endParaRPr lang="en-US" sz="3309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Роман, повесть и рассказ различаются объёмом, героями, событиями и масштабом жизни.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литературе есть разные прозаические жанры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выбирают объём и форму, чтобы точнее передать замысел: один эпизод — в рассказе, цепочку событий — в повести, большую картину жизни — в романе. Так сюжет становится понятнее, а характеры — глубже.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рассказ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— небольшое прозаическое произведение: внимание сосредоточено на одном событии или одном важном эпизоде. Персонажей обычно немного, время действия короткое, а главный конфликт один.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развитие происходит быстро: читатель сразу попадает в ситуацию и видит, к чему она приведёт. Часто автор делает акцент на решающем моменте, который многое объясняет о герое.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литературе рассказ — один из самых популярных жанров. Его писали А. П. Чехов, И. А. Бунин, К. Г. Паустовский, показывая разные характеры и настроения через один яркий сюжет.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3042" y="2183086"/>
            <a:ext cx="36015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17692" y="2183086"/>
            <a:ext cx="30870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83217" y="2204219"/>
            <a:ext cx="415500" cy="369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рассказа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развитие сюжета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в рассказе разворачиваются стремительно, без длинных отступлений. Обычно читатель сразу понимает, в чём проблема, и движется к развязке, которая даёт ответ или неожиданность.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79000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главная мысль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обычно строится вокруг одной ключевой идеи. Даже при описании деталей автор подводит к выводу: что важного понял герой или что стало ясно читателю в конце.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979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объём и точная деталь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чаще всего занимает немного страниц и читается за короткое время. Запоминается точная деталь — жест, предмет, поступок, — через неё легче увидеть характер человека.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повесть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рассказа — больше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больше рассказа по объёму: в ней помещается не один эпизод, а несколько связанных сцен. Читателю удаётся лучше понять события и их причины.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Крупнее история и герой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повесть связана с одной главной историей или с одним главным героем. Второстепенные персонажи помогают раскрывать отношения и двигать действие вперёд.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романа — без большого размаха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масштабу повесть обычно не равна роману: в ней меньше сюжетных линий и «широкого мира». Но конфликт развивается уже заметно дольше, чем в рассказе.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повести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действие охватывает более длительное время, чем в рассказе. Из-за этого автор может не только показать событие, но и показать, как герой меняется по мере происходящего.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часто содержит подробности: описания места, поступков, внешности и речи. Благодаря этому читатель лучше «видит» обстоятельства и понимает, почему конфликт развивается именно так.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в повести раскрывается постепенно: нарастает напряжение, появляются новые повороты. Финал нередко связан с важным жизненным выводом или заметным изменением героя.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— крупное прозаическое произведение с множеством героев и несколькими линиями. Он показывает широкую картину жизни и часто охватывает длительный период.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2+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4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роман объединяет несколько сюжетных линий, поэтому история получается многослойной.
</a:t>
            </a:r>
            <a:endParaRPr lang="en-US" sz="2425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теория литературы (обобщение)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романа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отличает большой объём: в нём больше глав, сцен и описаний. Сложная композиция помогает соединять разные части в единое целое и удерживает внимание читателя.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может происходить в разных местах и даже в разные годы. Благодаря этому автор показывает жизнь «во времени», а не только один решающий момент.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часто несколько конфликтов: личные, семейные, общественные. Герои проходят через испытания и потому действуют по-разному в зависимости от обстоятельств.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Существенно и то, что персонажи нередко меняются: меняются взгляды, отношения, характер. Роман показывает, как решения и события сказываются на судьбе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61632"/>
            <a:ext cx="4300800" cy="1366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сопоставить основные признаки жанров. По ним можно понять, какой вид прозы перед нами, и чего ожидать от сюжета.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не только в длине текста, но и в том, какую часть жизни автор показывает: один случай, историю героя или целую картину мира.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теория литературы (обобщение)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романа, повести и рассказа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росте масштаба увеличивается не только объём, но и количество связей между героями, а также «длина» причинно-следственных связей.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 роману, тем сложнее сюжет: больше героев, событий и времени, поэтому читателю требуется больше наблюдательности к деталям.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 сравнения: школьная теория литературы (обобщённая схема).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растёт масштаб произведения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жанр произведения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 набор признаков сюжета и героев: небольшой/средний/крупный масштаб, число линий и центральная история.
</a:t>
            </a:r>
            <a:endParaRPr lang="en-US" sz="105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через жанр меняется способ раскрытия героя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поступок — и всё становится ясно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рассказа проявляется в одном решении. В тексте важен выбор: он может быть смелым или ошибочным, но почти всегда ведёт к заметному последствию. Сюжет короткий, поэтому читатель быстро понимает, кто перед ним.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эпизодов добавляют глубину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характер героя раскрывается постепенно. Мы видим, как он ведёт себя в разных ситуациях: дома, в школе, среди знакомых. Отношения с другими персонажами помогают заметить изменения в мыслях и поведении.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жизнь меняет человека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герой меняется на протяжении многих событий. Его поступки связаны с большой жизненной историей и окружающим миром: семьёй, обществом, обстоятельствами. Благодаря этому внутренний рост становится главным смыслом повествования.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сюжет в каждом жанре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113673"/>
            <a:ext cx="1925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начинает с повода или поворотного момента. Повесть шире «разворачивает» исходную ситуацию. Роман может запускать несколько сюжетных нитей одновременно.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509817" y="2113673"/>
            <a:ext cx="1925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событие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это центр повествования: одно решающее действие. В повести центральное действие дополняют близкие эпизоды. В романе события разрастаются и переплетаются.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9634" y="2113673"/>
            <a:ext cx="1925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 и повороты
</a:t>
            </a:r>
            <a:pPr algn="l" indent="0" marL="0">
              <a:lnSpc>
                <a:spcPct val="115000"/>
              </a:lnSpc>
              <a:buNone/>
            </a:pPr>
            <a:r>
              <a:rPr lang="en-US" sz="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кульминация часто наступает быстро и резко. В повести напряжение растёт постепенно, добавляя детали. В романе бывает несколько важных поворотов, которые меняют ход истории.
</a:t>
            </a:r>
            <a:endParaRPr lang="en-US" sz="1289" dirty="0"/>
          </a:p>
        </p:txBody>
      </p:sp>
      <p:sp>
        <p:nvSpPr>
          <p:cNvPr id="12" name="Text 5"/>
          <p:cNvSpPr txBox="1"/>
          <p:nvPr/>
        </p:nvSpPr>
        <p:spPr>
          <a:xfrm>
            <a:off x="6809434" y="2113673"/>
            <a:ext cx="1925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Развязка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рассказа развязка короткая: итог быстро «фиксирует» смысл эпизода. Повесть завершает линию героя более развернуто. Роман оставляет место для дальнейших последствий и итогов целого периода.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6200" y="534175"/>
            <a:ext cx="368100" cy="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6200" y="1971800"/>
            <a:ext cx="368100" cy="32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6200" y="3425785"/>
            <a:ext cx="368100" cy="29448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русской литературы
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5534400" y="515375"/>
            <a:ext cx="3249600" cy="12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 «Хамелеон», И. А. Бунин «Лапти». В центре — одно событие или эпизод, а характер проявляется через точную ситуацию и деталь.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534400" y="1953000"/>
            <a:ext cx="3249600" cy="12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 «Шинель», А. С. Пушкин «Капитанская дочка». История развивается шире, чем в рассказе, и показывает героя в нескольких связанных обстоятельствах.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534400" y="3390625"/>
            <a:ext cx="3249600" cy="12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 «Война и мир», И. С. Тургенев «Отцы и дети», Ф. М. Достоевский «Преступление и наказание». Много героев и линий, действие тянется дольше и глубже раскрывает жизнь общества.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писатель выбирает именно этот жанр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яркий случай удобнее показать в рассказе: там легко сосредоточиться на одном выборе или происшествии. Так автору проще довести мысль до читателя без лишних переходов и деталей.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требуется показать несколько связанных событий, подходит повесть. Она помогает проследить, как меняется герой, и объяснить, почему одно событие становится продолжением другого.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картина жизни — цель романа. Несколько сюжетных линий позволяют показать отношения героев и влияние общества, а длительное время действия делает изменения более заметными.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190305"/>
            <a:ext cx="4333200" cy="11087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жанров по объёму, героям, времени действия, числу линий и глубине описания.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масштабнее замысел, тем сложнее конструкция текста: расширяются герои, растёт время действия и увеличивается число сюжетных связей.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литературы 5 класса (школьная теория).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в романе, повести и рассказе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определении жанра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нельзя определять только по количеству страниц: одинаковый объём может быть разным по смыслу. Короткий текст иногда оказывается очерком или миниатюрой, а не рассказом.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всегда «коротко» означает «один эпизод». Бывают тексты в прозе, построенные как маленькая зарисовка, где важнее настроение, чем развитие одного конфликта.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произведение тоже не гарантирует роман: оно может быть повестью, если в центре одна главная история и герой раскрывается в нескольких эпизодах.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точного вывода важнее всего сюжет и масштаб событий: число героев, характер конфликтов и то, насколько широко показана жизнь.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показан рост сложности: от одной линии и нескольких главных героев к множеству линий и событий, длящихся годы.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 видите только один эпизод и мало персонажей — чаще всего это рассказ. Когда появляется одна главная история и расширяются эпизоды — вероятнее повесть. Много линий и длительность — признак романа.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 признаков (школьная теория литературы).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признаков у каждого жанра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различать эти жанры при чтении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жанра помогает читать осмысленно. В рассказе смысл часто «держится» на точной детали и одном повороте. В повести важнее, как события постепенно меняют героя.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на первый план выходит связь судьбы человека с жизнью общества. Когда вы понимаете масштаб жанра, вы лучше замечаете, какие поступки действительно меняют ход истории.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между романом, повестью и рассказом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передаёт один эпизод или одно важное событие. Повесть раскрывает более широкую историю и показывает героя в нескольких ситуациях. Роман изображает большой мир, много героев и несколько сюжетных линий.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2026-05-12T21:15:21Z</dcterms:created>
  <dcterms:modified xsi:type="dcterms:W3CDTF">2026-05-12T21:15:21Z</dcterms:modified>
</cp:coreProperties>
</file>