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«Тень-тень, потетень…»: весёлая народная потешка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песенка о зайце, капусте и смешной погоне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потешка для чтения и игры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 — это маленький устный текст с ритмом, повтором и шуткой. Она звучит как игра, поэтому детям легко её слушать, читать и запоминать. Такие произведения живут в народной памяти очень давно.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фольклор: короткие тексты, которые живут в памяти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 относится к устному народному творчеству. В ней обычно есть знакомые слова, короткий сюжет и звучный ритм, который хочется повторять вслух.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потешках появляются животные, еда, предметы быта и смешные повторы. Благодаря этому текст сразу становится живым и понятным даже маленькому читателю.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похожи на словесную игру: в них важны не длинные объяснения, а настроение, интонация и весёлое звучание каждого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потешка стала школьным текстом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Ирина Карнаухова бережно работала с фольклором для детей. В её обработке сохраняется народный характер потешки, но слова звучат яснее и удобнее для чтения во втором классе.
</a:t>
            </a:r>
            <a:endParaRPr lang="en-US" sz="919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Текст, который легко читать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Обработанный вариант остаётся мягким, живым и выразительным. Он помогает ребёнку услышать ритм, не спотыкаясь о трудные обороты, и почувствовать, как звучит народная речь.
</a:t>
            </a:r>
            <a:endParaRPr lang="en-US" sz="98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книги, страницы и портрета автора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материал хорошо смотрится рядом с изображением книги, открытой страницы или портрета Ирины Карнауховой. Иллюстрация помогает показать, как фольклорный текст приходит в школьный учебник.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Ирина Карнаухова и обработка народного текста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потешка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 строится на коротких строках, которые легко произносить вслух. Простые слова делают её понятной, а повторяющееся звучание помогает удерживать текст в памяти.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эффект рождается из серьёзной интонации и совсем маленького события. Именно поэтому потешка похожа на короткую сценку, где всё держится на ритме.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тексте особенно важны паузы, ударения и настроение голоса. Если читать выразительно, даже небольшая история начинает звучать как весёлая игра.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действие в потешке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зачин, образ героя и шутливая погоня создают весёлый ритм текста.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9616" y="2261405"/>
            <a:ext cx="1217982" cy="12179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584" y="2261405"/>
            <a:ext cx="1217982" cy="12179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657" y="1973529"/>
            <a:ext cx="2212258" cy="18109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 — простая и знакомая детям огородная еда. Она делает историю понятной и близкой, потому что напоминает о деревенском огороде и обычной жизни.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278626" y="1973529"/>
            <a:ext cx="2212259" cy="18109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заметный герой потешки. В народных текстах заяц часто выглядит быстрым, ловким и немного смешным, поэтому ребёнку легко представить его движения и характер.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образы: заяц и капуста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знакомый зачин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Ритмичное начало сразу привлекает внимание. Оно звучит как приглашение к игре и помогает настроиться на запоминание.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короткие повторения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или похожие по звучанию слова возвращаются снова. Из-за этого строки быстрее откладываются в памяти.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песенное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читают вслух, он напоминает приговорку или песенку. Такой стройный ритм легко повторить хором и выучить наизусть.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текст легко запоминается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чтение потешки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потешки помогает тренировать чёткое произношение. Ребёнок учится говорить ясно, не теряя ритм и не пропуская короткие слова.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развивает слуховую память: повторяющиеся строки и звучные сочетания легче услышать и запомнить. Это полезно при чтении вслух и заучивании.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 учит замечать рифму, паузы и интонацию. Благодаря этому ребёнок начинает внимательнее относиться к звучанию речи и к её выразительности.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жизнь в маленькой картинке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Огород и знакомый быт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потешке видны простые детали народной жизни: огород, еда, привычные деревенские предметы. Именно такие образы делают текст понятным и тёплым для детей.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у грядки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зайца возле грядки и крупный кочан капусты, сразу возникает живая картинка. Она помогает увидеть, как обычные вещи в фольклоре становятся частью игры.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рождается из контраста: событие совсем маленькое, а интонация у него почти торжественная, словно речь идёт о важном приключении.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потешка смешит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и капуста выглядят очень просто и знакомо, поэтому неожиданная погоня между ними воспринимается как забавная игра, а не как серьёзный рассказ.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усиливают комический эффект: ребёнок заранее ждёт знакомое звучание и с улыбкой замечает, как оно снова возвращается в тексте.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Озорство потешки в том, что обычные слова звучат необычно весело, и даже самый простой образ превращается в шутливую сценку.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традиция и живое звучание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 долго жила в устной речи, поэтому её легко было запоминать на слух и передавать друг другу без книги и специальных записей.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важны не длинные объяснения, а ритм, повтор и звучность слов, которые сразу цепляют внимание слушателя.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народная потешка напоминает живую речь: она звучит просто, ясно и радостно, словно маленькая словесная игра.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смысл от чтения вслух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37160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слышен зачин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слова задают ритм и сразу настраивают на шутливое, игровое звучание текста.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92108" y="1977628"/>
            <a:ext cx="219108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вслух повторяющиеся строки становятся особенно заметными и помогают удержать внимание на каждом слове.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3103" y="1977628"/>
            <a:ext cx="2191087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рождается шутка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делает простой сюжет смешным: ребёнок слышит не только рассказ, но и весёлую игру голосом.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образа делают потешку особенно узнаваемой: зачин, заяц и капуста.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потешки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опорные детали помогают детям быстро вспомнить текст после первого чтения и легко узнать его по началу.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важно показать движение и настроение: прыгающий заяц, крупный кочан капусты и солнечный двор сразу передают весёлый характер потешки.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Яркие, но простые детали делают сцену понятной младшим школьникам и помогают им увидеть, как народный текст превращается в забавную картинку.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потешке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Ирина Карнаухова бережно сохраняет народную основу, поэтому в тексте остаются ритм, шутка и живое звучание устной потешки.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вариант помогает сосредоточиться на смысле, интонации и смешном сюжете, не отвлекаясь на устаревшие или слишком сложные обороты.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слова становятся понятнее для детей, а чтение во втором классе не вызывает лишних трудностей и вопросов.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удобно читать вслух на уроке и дома: он короткий, ясный и хорошо подходит для первого знакомства с фольклором.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обработка И. Карнауховой полезна для школьников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при разборе потешки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всего стоит услышать ритм: он держит текст вместе и делает его похожим на маленькую песенку или приговорку.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заметить повтор и шутливую интонацию: именно они помогают короткому сюжету стать выразительным и запоминающимся.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особенность — народные образы: заяц, капуста и простая деревенская жизнь делают потешку близкой и понятной детям.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9631" y="1892681"/>
            <a:ext cx="517045" cy="459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325" y="1892681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756" y="1892681"/>
            <a:ext cx="517045" cy="4595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249631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игре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Потешку легко повторять вместе со взрослыми или друзьями, превращая чтение в весёлую словесную игру без напряжения.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4325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удобно читать вслух в классе: он не перегружает ребёнка и помогает сразу почувствовать ритм и звучание речи.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154756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фольклором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становятся первым шагом к русской народной культуре: через них дети учатся слышать традицию и любить живое слово.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 в детском чтении сегодня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потешка показывает, что даже самые обычные вещи могут стать частью весёлой игры, если их обыграть ритмом и словом.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потешки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нет длинного назидания, зато есть лёгкий смех, который помогает ребёнку воспринимать текст свободно и с удовольствием.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образы делают потешку понятной с первого чтения, а короткая форма помогает быстро запомнить её и пересказать.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ясности, звучности и доброй шутки делает такие произведения любимыми у детей и взрослых.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потешка — большой мир звучания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«Тень-тень, потетень…» учит слышать ритм, замечать повтор и радоваться шутке в простом сюжете. Обработка И. Карнауховой делает текст близким школьникам и помогает почувствовать живую силу народного слова.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2026-05-24T07:13:34Z</dcterms:created>
  <dcterms:modified xsi:type="dcterms:W3CDTF">2026-05-24T07:13:34Z</dcterms:modified>
</cp:coreProperties>
</file>