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точно выражать оценку людей, вещей и поступков.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Positive and Negative Features: how English describes qualities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восьмикласснику описывать признаки на английском
</a:t>
            </a:r>
            <a:endParaRPr lang="en-US" sz="2872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не только называть предметы, но и сравнивать их, выражать мнение и писать короткие, понятные описания людей, вещей и ситуаций в повседневной школьной речи.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Positive features in English: what they mean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человека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прилагательные для человека показывают хорошие качества и вызывают доверие. Слова kind, honest, friendly, brave и responsible помогают описать поведение, которое вызывает уважение и симпатию.
</a:t>
            </a:r>
            <a:endParaRPr lang="en-US" sz="1066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предметов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вещей и школьных принадлежностей часто выбирают useful, comfortable, strong, modern и safe. Такие слова показывают, что предмет удобен в использовании, выглядит качественно и помогает в учёбе.
</a:t>
            </a:r>
            <a:endParaRPr lang="en-US" sz="112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 занятия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 мероприятиях или уроках, используют interesting, exciting, helpful и enjoyable. Эти прилагательные передают положительное впечатление и показывают, что занятие приносит пользу или удовольствие.
</a:t>
            </a:r>
            <a:endParaRPr lang="en-US" sz="1041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признаки делают описание точнее и живее. Вместо общего good ученик может выбрать слово, которое лучше передаёт смысл и помогает выразить отношение более ясно.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Negative features in English: what they mean
</a:t>
            </a:r>
            <a:endParaRPr lang="en-US" sz="2944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rude, lazy, selfish и careless описывают человека, который ведёт себя неприятно или не думает о других. Они помогают назвать конкретный недостаток, а не просто сказать bad.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Плохое поведение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вещей подходят weak, broken, dirty, noisy и uncomfortable. Такие прилагательные показывают, что предмет неудобен, повреждён или мешает пользоваться им нормально.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Неудобство и слабое качество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урока, задания или события часто используют boring, unsafe, expensive и tiring. Эти слова помогают показать, что ситуация вызывает трудности, скуку или неприятные ощущения.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Нежелательные ситуации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признаки делают речь более точной. Они помогают объяснить проблему подробно: что именно не нравится, что мешает или почему объект не подходит для ситуации.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отрицательная оценка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334" y="1676050"/>
            <a:ext cx="451263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прилагательных для описания положительных и отрицательных признаков
</a:t>
            </a:r>
            <a:endParaRPr lang="en-US" sz="2978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противоположные прилагательные помогают описывать разные объекты и действия более точно.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значение часто выражается через пару противоположных слов: положительное и отрицательное.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презентации.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всего встречаются в школьной речи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чаще всего описывают людей, поведение и школьные ситуации. Реже говорят о внешности и свойствах предметов.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особенно часто появляется там, где важно объяснить, как человек ведёт себя и как проходит деятельность.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тематическая группировка для 8 класса.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Describing a person: character and behaviour
</a:t>
            </a:r>
            <a:endParaRPr lang="en-US" sz="2919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хороших качеств человека подходят kind, polite, helpful, honest, hardworking и patient. Эти слова помогают показать, что ученик уважает других, умеет работать и спокойно реагирует на трудности.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черты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характера и поведения помогает не только назвать качество, но и объяснить, как оно проявляется. Так речь становится более ясной и убедительной.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сказать, что ученик helps a classmate, speaks politely or works hard in a group. Негативный пример — interrupts others, ignores tasks or behaves rudely during a lesson.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rude, selfish, lazy, careless, impatient и unfriendly описывают поведение, которое мешает общению и совместной работе. Они особенно уместны, когда речь идёт о классных ситуациях.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черты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Describing objects and school things in English
</a:t>
            </a:r>
            <a:endParaRPr lang="en-US" sz="3122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свойства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вещей часто выбирают useful, practical, strong, light, cheap и safe. Эти прилагательные показывают, что предмет удобен, не мешает в использовании и подходит для повседневной учёбы.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свойства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вещь неудобна или плохо сделана, подходят heavy, expensive, broken, weak, noisy и uncomfortable. Такие слова помогают точно объяснить, почему предмет не нравится или не подходит.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легко применять к schoolbag, phone, bicycle, pen, desk и headphones. Один и тот же предмет можно описать как useful, but heavy или practical, but expensive.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слово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не только сам предмет, но и ситуацию. Для рюкзака важно, чтобы он был light и strong, а для наушников — comfortable и safe.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Choosing the right adjective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прилагательного для описания признака и оценки.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64985"/>
            <a:ext cx="239100" cy="191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Neutral words and evaluative words in English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прилагательные называют факт без оценки: red, wooden, big, old, cold, metal. Они просто сообщают характеристику и не показывают отношение говорящего к предмету.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слова добавляют мнение: beautiful, ugly, useful, useless. Они не только описывают предмет, но и показывают, нравится он говорящему или кажется неудобным.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меняет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звучать по-разному в зависимости от сравнения и соседних слов. Поэтому важно смотреть не только на прилагательное, но и на всю фразу.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8918" y="1733225"/>
            <a:ext cx="3593664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оценка помогает описать качество участия в разных школьных делах и сделать вывод о результате.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слова помогают не просто назвать событие, а показать его качество, атмосферу и итог.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«Describing positive and negative features»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признаки в школьных ситуациях
</a:t>
            </a:r>
            <a:endParaRPr lang="en-US" sz="28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недостатки привычных способов учёбы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привычка может быть удобной для одного ученика и мешать другому, поэтому важен не только сам способ, но и 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привычки, которые дают концентрацию без лишней усталости и отвлечения.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теме; без статистических данных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оценки помогают описать объект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«плюсы и минусы»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оценка делает описание честным: можно отметить пользу и одновременно увидеть недостаток, не искажая впечатление о предмете или событии.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Слова-противоположности для наглядного сравнения
</a:t>
            </a:r>
            <a:endParaRPr lang="en-US" sz="2394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рюкзак и тяжёлая альтернатива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рисунке рюкзак выглядит comfortable и tidy: в нём всё лежит аккуратно, и его легко носить. Рядом показана неудобная версия — uncomfortable и untidy, с тяжёлыми книгами и беспорядком внутри.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ответ и грубая реплика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говорит politely и честно, поэтому разговор звучит friendly и calm. На другой картинке ответ rude и dishonest, из-за чего даже простая школьная ситуация становится напряжённой и неприятной для всех.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урок и скучное ожидание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классе занятие exciting и useful: ученики задают вопросы и быстро понимают новую тему. В другой сцене время тянется boring и unhelpful, потому что задания однообразные и никто не вовлечён.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сбалансированное описание с плюсами и минусами
</a:t>
            </a:r>
            <a:endParaRPr lang="en-US" sz="241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говорить о предмете или событии без крайностей и с понятным выводом.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усиливают оценку в английском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Very и really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признак заметнее и помогают звучать естественно: very useful, really helpful, very kind. Они подходят, когда нужно подчеркнуть сильное, но не чрезмерное качество.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 и extremely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 часто передаёт излишек и неудобство, а extremely усиливает характеристику почти до максимума: too noisy, extremely difficult. Такие слова особенно полезны в описании проблемных ситуаций.
</a:t>
            </a:r>
            <a:endParaRPr lang="en-US" sz="1155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Quite и so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Quite смягчает оценку, а so усиливает эмоцию в разговорной речи: quite comfortable, so boring. Они помогают передавать не только силу признака, но и отношение говорящего.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повторяйте одно и то же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использовать только very, текст становится беднее и однообразнее. Чередование разных усилителей делает ответ точнее, живее и лучше подходит для коротких описаний на 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334" y="1676050"/>
            <a:ext cx="451263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Синонимы, которые делают описание точнее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простые слова можно заменить более точными вариантами, чтобы речь звучала выразительнее и без повторов.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синонимы помогают передавать оттенок смысла и делают описание более живым.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лексики по теме прилагательных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описании положительных и отрицательных признаков
</a:t>
            </a:r>
            <a:endParaRPr lang="en-US" sz="2241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good и bad сами по себе мало что объясняют. Лучше назвать конкретный признак: friendly, noisy, useful или difficult — так описание становится яснее.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можно проверить, а мнение выражает отношение говорящего. Например, The room is small — это описание, а The room is bad — уже оценка без объяснения.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факта и мнения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выбирать very strong adjective, если ситуация обычная. Слово terrible или excellent уместно только тогда, когда признак действительно выражен очень ярко.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сильное слово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The class is bad лучше сказать The classroom is noisy and hard to concentrate in. Такая фраза показывает проблему конкретно и звучит вежливее.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или грубая формулировка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формулировка меняет смысл высказывания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создать разное впечатление: friendly и safe звучат поддерживающе, а stressful и unfair сразу меняют настроение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прилагательного определяет общий тон сообщения и влияет на то, как слушатель воспринимает объект или 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теме; оценочные значения подобраны для сравнения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прилагательные делают английскую речь сильнее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выбирать положительные и отрицательные признаки помогает говорить точнее, сравнивать объекты и объяснять своё мнение. Чем конкретнее прилагательные, тем яснее и убедительнее звучит ответ.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2026-05-31T07:45:42Z</dcterms:created>
  <dcterms:modified xsi:type="dcterms:W3CDTF">2026-05-31T07:45:42Z</dcterms:modified>
</cp:coreProperties>
</file>