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jpe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jpe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Эпоха Просвещения и её значение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 — время новых идей и перемен, влияющих на науку и права человека.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возникло Просвещение?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появилось как ответ на старые правила и сильное влияние церкви. Рост городов и науки пробуждал интерес к знаниям и справедливости в обществе.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предпосылки эпохи Просвещения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образования и книгопечатания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грамотности и книг помогло людям получать новые знания. Книгопечатание сделало информацию доступнее, стимулируя развитие науки и культуры.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прогресс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Галилея и Ньютона изменили взгляд на мир. Люди начали верить в разум и опыт, а не только в традиционные учения и догмы.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росли, менялась экономика и общественные отношения. Новые идеи об обществе и праве возникали в ответ на устаревшие традиции.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и ценности Просвещения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считался главным инструментом для понимания мира и решения проблем общества.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стало ключом к развитию личности и общества, доступным для большего числа людей.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прогресс подразумевала возможность постоянного улучшения жизни и науки.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мысли и равенство всех перед законом продвигали идеи человеческих прав.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власть перед Просвещением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управлялись королями с абсолютной властью, где решения принимались без учёта мнения народа.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контролировала образование и мировоззрение, ограничивая доступ к новым знаниям и идеям.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основы Просвещения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Рационализм утверждал, что только разум и опыт ведут к истинному знанию и прогрессу.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свободы личности поддерживала право человека свободно думать и искать своё счастье.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общественного договора объясняли право народа выбирать власть и её ответственность перед людьми.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мыслители Просвещения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Локк и права человека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Локк основывал свои взгляды на естественных правах - жизни, свободе и собственности. Он считал, что государство существует для защиты этих прав.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и народный суверенитет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продвигал идею, что власть принадлежит народу, а общественный договор регулирует отношения между личностью и государством.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и разделение властей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теория разделения власти на законодательную, исполнительную и судебную стала основой современных демократических 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46" y="1309750"/>
            <a:ext cx="2051708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146" y="1309750"/>
            <a:ext cx="2051708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8146" y="1309750"/>
            <a:ext cx="2051708" cy="2209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2146" y="1309750"/>
            <a:ext cx="2051708" cy="2209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эпохи Просвещения
</a:t>
            </a:r>
            <a:endParaRPr lang="en-US" sz="3000" dirty="0"/>
          </a:p>
        </p:txBody>
      </p:sp>
      <p:sp>
        <p:nvSpPr>
          <p:cNvPr id="2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45032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Исаака Ньютона
</a:t>
            </a:r>
            <a:endParaRPr lang="en-US" sz="1000" dirty="0"/>
          </a:p>
        </p:txBody>
      </p:sp>
      <p:sp>
        <p:nvSpPr>
          <p:cNvPr id="22" name="Text 3"/>
          <p:cNvSpPr txBox="1"/>
          <p:nvPr/>
        </p:nvSpPr>
        <p:spPr>
          <a:xfrm>
            <a:off x="45032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разработал законы движения и гравитации, положив начало современной физике и научным методам исследования.
</a:t>
            </a:r>
            <a:endParaRPr lang="en-US" sz="700" dirty="0"/>
          </a:p>
        </p:txBody>
      </p:sp>
      <p:sp>
        <p:nvSpPr>
          <p:cNvPr id="23" name="Text 4"/>
          <p:cNvSpPr txBox="1"/>
          <p:nvPr/>
        </p:nvSpPr>
        <p:spPr>
          <a:xfrm>
            <a:off x="2572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Бенджамина Франклина
</a:t>
            </a:r>
            <a:endParaRPr lang="en-US" sz="1000" dirty="0"/>
          </a:p>
        </p:txBody>
      </p:sp>
      <p:sp>
        <p:nvSpPr>
          <p:cNvPr id="24" name="Text 5"/>
          <p:cNvSpPr txBox="1"/>
          <p:nvPr/>
        </p:nvSpPr>
        <p:spPr>
          <a:xfrm>
            <a:off x="2572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Франклин изучал электричество и создал громоотвод, что помогло защитить дома от молний.
</a:t>
            </a:r>
            <a:endParaRPr lang="en-US" sz="700" dirty="0"/>
          </a:p>
        </p:txBody>
      </p:sp>
      <p:sp>
        <p:nvSpPr>
          <p:cNvPr id="25" name="Text 6"/>
          <p:cNvSpPr txBox="1"/>
          <p:nvPr/>
        </p:nvSpPr>
        <p:spPr>
          <a:xfrm>
            <a:off x="4696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и свобода мысли
</a:t>
            </a:r>
            <a:endParaRPr lang="en-US" sz="1000" dirty="0"/>
          </a:p>
        </p:txBody>
      </p:sp>
      <p:sp>
        <p:nvSpPr>
          <p:cNvPr id="26" name="Text 7"/>
          <p:cNvSpPr txBox="1"/>
          <p:nvPr/>
        </p:nvSpPr>
        <p:spPr>
          <a:xfrm>
            <a:off x="4696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критиковал религиозную нетерпимость и отстаивал свободу слова и печати в обществе.
</a:t>
            </a:r>
            <a:endParaRPr lang="en-US" sz="700" dirty="0"/>
          </a:p>
        </p:txBody>
      </p:sp>
      <p:sp>
        <p:nvSpPr>
          <p:cNvPr id="27" name="Text 8"/>
          <p:cNvSpPr txBox="1"/>
          <p:nvPr/>
        </p:nvSpPr>
        <p:spPr>
          <a:xfrm>
            <a:off x="6820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медицине
</a:t>
            </a:r>
            <a:endParaRPr lang="en-US" sz="1000" dirty="0"/>
          </a:p>
        </p:txBody>
      </p:sp>
      <p:sp>
        <p:nvSpPr>
          <p:cNvPr id="28" name="Text 9"/>
          <p:cNvSpPr txBox="1"/>
          <p:nvPr/>
        </p:nvSpPr>
        <p:spPr>
          <a:xfrm>
            <a:off x="6820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развивались новые методы лечения и вакцинации, которые спасали жизни и сдерживали болезни.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 законы эпохи Просвещения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 — Декларация независимости США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документ, закрепивший идеи свободы слова, совести и равенства перед законом в новом государстве.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 — Декларация прав человека и гражданина во Франции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декларация провозгласила равенство всех граждан и защиту основных прав человека.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прав человека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равенства и свободы получили признание и стали основой для многих конституций.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философов Просвещения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Локка, Руссо и других стимулировали реформы и создание новых правовых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Дидро: Символ Просвещения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Дидро и Жан Лерон д’Аламбер создали «Энциклопедию», собравшую знания более чем в 70 тысячах статей. Этот труд стал символом стремления к просвещению общества.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вызвало сопротивление властей и церкви, так как распространяло идеи свободы и критиковало старые порядки, но вдохновило реформаторов по всему миру.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Просвещения на культуру и искусство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в Париже — символ просвещённого общества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отражает идеи просвещённого гуманизма и светского достоинства. Это архитектурное произведение символизирует уважение к разуму и науке, став символом эпохи и вдохновением для последующих поколений.
</a:t>
            </a:r>
            <a:endParaRPr lang="en-US" sz="877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музыканты эпохи Просвещения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Моцарт, Гайдн и Бетховен внесли огромный вклад в музыку. Их произведения воплощали свободный дух времени, сочетая технику с выражением идей гуманизма и личной свободы.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в живописи и скульптуре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эпохи стремились передать порядок, гармонию и ясность. Классицизм воспевал античные идеалы, подчёркивая логику и разум через строгие композиции и сбалансированные формы.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в эпоху Просвещения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строились новые школы и академии, что обеспечивало доступ к знаниям ранее закрытым слоям общества, включая представителей низших классов и женщин.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публичные библиотеки и научные общества, расширяя обмен знаниями и способствуя развитию науки и культуры в народных массах.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Первоначально обязательное начальное образование начало внедряться с целью повышения грамотности всех граждан и создания образованного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распространение идей Просвещения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пронизывали различные страны — от Франции и Англии до России и Америки, благодаря переводу книг и активной переписке между мыслителями.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научных конференциях способствовало обмену идеями, ускоряя прогресс и внедрение реформ на разных континентах.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вдохновлённые Просвещением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58495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Американская война за независимость была движима идеями свободы и равенства, вызвавшими желание создать новое государство с конституционной основой.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5900" y="336580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Великая французская революция разрушила старые порядки, проложив путь к гражданским правам и демократии, повлияв на весь последующий мировой политический процесс.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Просвещения в России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Екатерины II и просвещённое правление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Великолепная поддерживала научные инициативы и реформы, стремясь модернизировать страну на основе идей просвещения и европейского опыта, укрепляя культуру и образование.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— основоположник российской науки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внёс выдающийся вклад в химию, физику и филологию, создавая первые русские научные труды и стимулируя развитие отечественного просвещения.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Московского университета и Смольного института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Московского университета в 1755 году и Смольного института для женщин расширило образовательные возможности, что стало значимым шагом по демократизации знаний в России.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широкое распространение идей свободы, многие слои населения, особенно женщины и бедные, оставались лишены полноценного участия в обществе.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век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временем борьбы между новыми идеями и традиционными ограничениями, особенно по вопросам равенства и доступа к правам.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эпохи Просвещения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Просвещения в современном мире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методы и принципы критического мышления во многом базируются на рационализме и скептицизме, заложенных в эпоху Просвещения.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Концепции прав человека и демократического управления стали краеугольным камнем современных государств, продолжая традиции, выдвинутые мыслителями тех времён.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сегодня: вызовы и возможности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общество использует идеи Просвещения для противостояния неверным представлениям и распространению научного мировоззрения.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интернет-проекты способствуют популяризации науки среди молодёжи, расширяя возможности для образования и общественного развития.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приобретает цифровая грамотность, которая обеспечивает доступ к знаниям в информационной эпохе и развивает критическое мышление.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и термины эпохи Просвещения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Рационализм — убеждение, что разум способен объяснить природные и социальные явления без обращения к мистике или догмам.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права считаются неотъемлемыми, включая право на жизнь, свободу и собственность, и должны защищаться государством.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подчёркивает важность человека как высшей ценности, акцентируя права и достоинство каждого индивида.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Скептицизм подразумевает критическое отношение к устоявшимся истинам, побуждая к самостоятельному мышлению и проверке фактов.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значение эпохи Просвещения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стало фундаментом современных ценностей, сформировав идеи свободы, равенства и научного подхода, которые продолжают влиять на жизнь человека и развитие общества сегодня.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2026-05-10T15:49:30Z</dcterms:created>
  <dcterms:modified xsi:type="dcterms:W3CDTF">2026-05-10T15:49:30Z</dcterms:modified>
</cp:coreProperties>
</file>