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Основы и ключевые системы организма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внутреннего равновесия через кровеносную и выделительную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человека и её поддержание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постоянный баланс параметров крови и тканей, обеспечивающий устойчивость организма несмотря на изменения внешней среды. Центральную роль играют кровеносная и выделительная системы, поддерживающие здоровье и жизнеспособность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основа жидкой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более половины объёма крови и служит средой для растворения питательных веществ, гормонов и продуктов обмена, обеспечивая их транспорт по всему организму.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носители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Эритроциты, насыщенные гемоглобином, переносят кислород от лёгких к тканям и возвращают углекислый газ для удаления, обеспечивая газообмен и поддерживая метаболические процессы.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 — защитники и регуляторы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участвуют в иммунной защите, а тромбоциты обеспечивают свертывание крови при повреждениях, предотвращая потерю крови и поддерживая целостность сосудов.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 и состав её элементов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сосудов и их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переносят кровь под высоким давлением от сердца к органам благодаря толстым эластичным стенкам, которые удерживают стабильное кровяное давление.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к сердцу, обладают клапанами для предотвращения обратного тока, а капилляры обеспечивают обмен веществ между кровью и тканями благодаря тончайшим стенкам.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кровообращения: основные этапы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крови по системе кровообращения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параметры кровообращения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средние значения для здоровых взрослых и подростков, используемые для контроля состояния сердечно-сосудистой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нормы сигнализируют о возможных патологиях и требуют медицинской диагностики и вмешательства.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стандарты 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 поддержание баланса кровеносной системой
</a:t>
            </a:r>
            <a:endParaRPr lang="en-US" sz="2168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веществ: кислород, питательные вещества и гормоны доставляются к тканям, а углекислый газ и продукты обмена удаляются из организма.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достигается перераспределением крови между глубокими и поверхностными сосудами, регулируя теплообмен с окружающей средой.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гомеостаза pH и электролитов реализуется через взаимодействие крови с буферными системами и почками, а иммунные клетки обеспечивают защиту от инфекций.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почек в поддержании гомеостаза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Удаляют продукты обмена, такие как мочевина, аммиак и креатинин, предотвращая их накопление в организме.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регуляции кислотно-щелочного баланса путём секреции ионов водорода и реабсорбции бикарбонатов.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1,5–2 литра мочи из большого объёма профильтрованной крови, удаляя излишки воды и токсичные вещества.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концентрацию ионов натрия, калия, кальция и хлоридов, поддерживая осмотическое и электролитное равновесие плазмы.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 почечных клубочках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этап — первичный отбор плазмы крови, образующий около 170 литров первичной мочи ежедневно. В этом процессе из крови фильтруются вода, ионы и небольшие молекулы.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полезных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и необходимых ионов возвращается в кровоток через канальцы почек, что предотвращает обезвоживание и дефицит электролитов в организме.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ионов и поддержание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активно выделяют ионы водорода и другие вещества для регулирования pH и общего ионного состава, что жизненно важно для стабильности внутренней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образования и состав мочи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почек в поддержании гомеостаза
</a:t>
            </a:r>
            <a:endParaRPr lang="en-US" sz="2153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ежедневно фильтруют около 1500–1800 литров крови, отделяя первичную мочу и удаляя вредные вещества.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 канальцах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реабсорбции возвращается до 99% воды и необходимых ионов в кровоток для поддержания баланса.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ионов водорода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Регулируется кислотно-щелочное равновесие за счёт удаления избыточных ионов водорода и сохранения бикарбонатов.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артериального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Ренин-ангиотензин-альдостероновая система контролирует объем и давление крови, влияя на общую стабильность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кожи в выделении и терморегуляции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выводит воду, натрий, калий и органические вещества через потовые железы, способствуя удалению избытка электролитов и токсинов. Этот процесс дополняет работу почек и других выделительных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реализуется благодаря испарению пота с поверхности кожи, что обеспечивает эффективное охлаждение и предотвращает перегрев при физических нагрузках и высоких температурах окружающей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 выделения: лёгкие и пищеварительная система
</a:t>
            </a:r>
            <a:endParaRPr lang="en-US" sz="1782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Удаляют углекислый газ и избыточную влагу, способствуя поддержанию кислотно-щелочного баланса крови и предотвращая ацидоз в условиях интенсивного метаболизма.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органов выделения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выделительные системы согласованно регулируют состав внутренней среды, защищая организм от токсинов и поддерживая стабильность гомеостаза.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Выводит с каловыми массами билирубин, соли и непродуктивные вещества, обеспечивая очищение организма от продуктов распада и чужеродных соединений.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кровеносной и выделительной систем
</a:t>
            </a:r>
            <a:endParaRPr lang="en-US" sz="2354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отходов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транспортирует продукты обмена, включая метаболиты и токсины, к органам выделения, обеспечивая их своевременное выведение из организма. Такой механизм предотвращает накопление вредных веществ.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почек и фильтрация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почек обеспечивают интенсивную фильтрацию плазмы, способствуя выделению ненужных соединений и регуляции химического состава крови для поддержания гомеостаза.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работы кровеносной и выделительной систем
</a:t>
            </a:r>
            <a:endParaRPr lang="en-US" sz="1887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недостаточность вызывает накопление токсинов в крови, отёки и нарушение электролитного баланса, снижая выносливость и качество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патологий этих систем вызывает хроническую дисфункцию и приводит к сбоям гомеостаза, требующим комплексного лечения и тщательного наблюдения.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Сердечные заболевания приводят к застою крови, что усугубляет гипоксию тканей и способствует развитию отёков и нарушений обмена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примеры: патологии подросткового возраста
</a:t>
            </a:r>
            <a:endParaRPr lang="en-US" sz="2146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сердца у подростков вызывают нарушения кровообращения, ухудшая снабжение органов кислородом и способствуя застойным явлениям.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Гипертоническая болезнь способствует повышению нагрузки на сердце и почки, нарушая регуляцию артериального давления и гомеостаз.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Диабетическая нефропатия снижает фильтрационную способность почек, вызывает накопление метаболитов и отёки, влияя на общее состояние подростков.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проявляется воспалением почечных клубочков, что нарушает функцию фильтрации и приводит к изменению состава крови.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гомеостаз: физическая нагрузка и гидратация
</a:t>
            </a:r>
            <a:endParaRPr lang="en-US" sz="1807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увеличивает кровоток и ускоряет обмен веществ, повышая потребность в кислороде и удалении продуктов обмена.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усиливается при нагрузках, способствуя охлаждению, но требует адекватного восполнения жидкости и электролитов для поддержания баланса.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снижает объём циркулирующей крови и ухудшает функцию почек, что негативно сказывается на артериальном давлении и общем гомеостазе.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9" y="1798621"/>
            <a:ext cx="219244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54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веществ на выделительные и кровеносные системы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Мочегонные средства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Увеличивают диурез, что способствует выведению жидкости и электролитов, но при злоупотреблении могут вызвать дефицит и нарушать водно-солевой баланс.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соли приводит к задержке воды и повышению артериального давления, увеличивая нагрузку на сердце и почки.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кофеин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обезвоживанию, действуют как диуретики и могут нарушать нормальную работу выделительной системы, особенно при частом употреблении.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наркотики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Вызвают сужение сосудов, повышают нагрузку на кардиореспираторную систему и способствуют развитию хронических заболеваний, ухудшая состояние гомеостаза.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расстройств внутренней среды организма
</a:t>
            </a:r>
            <a:endParaRPr lang="en-US" sz="219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сбалансированное питание и употребление достаточного количества воды (1,5–2 литра в сутки) поддерживают нормальный обмен веществ и функциональность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в сочетании с отказом от вредных привычек уменьшает риск заболеваний, а контроль массы тела и давления способствует стабильности гомеостаза.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и мочи — раннее выявление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лабораторные исследования помогают обнаружить отклонения в составе крови и мочи, позволяя своевременно корректировать лечение или изменения образа жизни у подростков.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почек и сердца — визуальная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позволяет оценить состояние почек и сердца, выявляя структурные изменения и патологии до развития серьёзных симптомов.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приложения для контроля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фитнес-браслеты и мобильные приложения помогают подросткам следить за пульсом и давлением, что стимулирует ответственное отношение к собственному здоровью.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мониторинг состояния внутренних систем
</a:t>
            </a:r>
            <a:endParaRPr lang="en-US" sz="2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поддержания внутренней среды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кровеносной и выделительной систем критична для здоровья. Формирование правильных привычек и регулярный контроль обеспечивают долговременное поддержание гомеостаза.
</a:t>
            </a:r>
            <a:endParaRPr lang="en-US" sz="31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2026-05-10T06:37:53Z</dcterms:created>
  <dcterms:modified xsi:type="dcterms:W3CDTF">2026-05-10T06:37:53Z</dcterms:modified>
</cp:coreProperties>
</file>