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конуса: основная формула и смысл величины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заполняет пространство «между» кругом основания и вершиной. Его объем выражают в кубических единицах.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школьной геометрии встречается объем конуса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при изучении стереометрии объем конуса применяют как базовую формулу тел вращения. Она связывает круг и высоту, помогает решать задачи на вычисления, а также узнавать знакомые формы в технике и повседневных объектах.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конус и какие элементы нужны для вычисления объема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— это тело, у которого есть вершина и основание в виде круга. Дополнительно выделяют образующую и высоту, чтобы связать геометрию фигуры с её измеримыми параметрами.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основания — отрезок от центра круга до точки на окружности. Диаметр равен удвоенному радиусу, поэтому при вычислениях важно уметь переходить между d и r без потери смысла.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конуса перпендикулярна плоскости основания и соединяет вершину с центром. Для объема нужны только r и h: длина образующей не входит в итоговую формулу.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конуса и связь с формулой объема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сечение: треугольник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рассечь конус плоскостью через его ось, получится равнобедренный треугольник. По нему удобно понимать, как связаны высота и геометрические размеры, используемые дальше в расчетах.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сечения: круги разного радиуса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плоскостями, параллельными основанию, образуют круги. При движении к вершине радиус уменьшается, а значит, уменьшается и площадь сечения, что и объясняет зависимость объема от высоты.
</a:t>
            </a:r>
            <a:endParaRPr lang="en-US" sz="13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цилиндра и конуса при одинаковых r и h
</a:t>
            </a:r>
            <a:endParaRPr lang="en-US" sz="2199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в формуле конуса возникает не случайно: он отражает «сжатие» объема по мере приближения к вершине.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радиусе и высоте конус всегда меньше цилиндра: его объем составляет одну треть. Это помогает быстро проверять правильность вычислений.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расчеты по формулам V=πr²h и V=1/3πr²h (без внешних данных)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V = 1/3·S·h универсальна: сначала находится площадь основания S, затем она масштабируется высотой и коэффициентом 1/3.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Учебно-методический вывод из формулы V = 1/3πr²h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что объем конуса — это треть произведения высоты на площадь основания.
</a:t>
            </a:r>
            <a:endParaRPr lang="en-US" sz="23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объем конуса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применяются, когда в условии указаны r, d, h или образующая l.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49423"/>
            <a:ext cx="4865100" cy="19675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случаи, которые встречаются в задачах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нужную ветку по данным (r, d, образующая), затем выполните один ключевой расчет и получите объем в кубических единицах.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цель одна: довести данные до радиуса основания и высоты. Если высоты нет, её восстанавливают через осевое сечение и теорему Пифагора.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приемы школьного курса стереометрии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перевод величин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Приводите к одной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радиус и высоту всегда переводят в одни единицы измерения. Иначе даже при правильной формуле получится неверный численный результат и ответ «не совпадёт» с реальностью.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— в кубических единицах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конуса выражают в см³, дм³ или м³. Если в вычислениях участвуют метры, то итог также должен быть в м³, и это фиксируют в конце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мм–см–дм–м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часто встречаются переходы между мм, см, дм и м. Контроль переводов — обязательная часть решения, потому что ошибка на шаге с единицами «ломает» весь расчет.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расчетом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оценивать, насколько разумным получился ответ. Например, при увеличении высоты примерно пропорционально растет объем, а при росте радиуса — заметнее, поэтому результаты легко отследить на логичность.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объема конуса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подстановка диаметра вместо радиуса: в формуле стоит r², поэтому менять нужно именно параметр r, а не d. Следите за тем, чтобы радиус возводился в квадрат.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высоту с образующей и смешивают единицы измерения: тогда либо используется неверный параметр, либо ответ получается в «чужих» кубических единицах. На схеме полезно подсветить r, d, h и l разными цветами.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объем при изменении радиуса и высоты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формулы V=1/3·π·r²·h следует: при фиксированном r объем линейно растет с h, а при фиксированном h — пропорционален квадрату r.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видно, что изменение радиуса оказывает более сильное влияние: двойной радиус увеличивает объем в 4 раза, тогда как двойная высота — только в 2.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формуле объема конуса V=1/3·π·r²·h (данные параметров относительные), без внешних источников.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объема конуса по готовым данным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 радиус r=3 см и высоту h=8 см. Подставляем в V=1/3·π·r²·h: сначала вычисляем r²=9, затем умножаем на h, делим на 3 и оставляем π.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точное выражение V=1/3·π·9·8=24π см³. Если требуется приближенное значение, используем π≈3,1416: V≈24·3,1416≈75,4 см³.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решения обязательно указываем порядок действий и единицы измерения в ответе: объем выражается в кубических сантиметрах, а образующая не используется для базовой формулы.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типовых числовых примеров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примеры для конуса, где используется формула V=1/3·π·r²·h. В последней строке задан диаметр, поэтому радиус находят дополнительно перед вычислением.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видно влияние r²: при равных h изменение радиуса в 2 раза приводит к увеличению объема в 4 раза, а при наличии диаметра ключевой шаг — найти r.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Расчеты по формуле объема конуса V=1/3·π·r²·h (π оставлено в точном виде).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объем конуса зависит от площади основания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стереометрии выражает формула V=1/3·S·h: объем определяется площадью основания и высотой.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конуса — круг, то S=πr². Следовательно, радиус входит в объем как r², то есть не напрямую, а через площадь.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основания (при той же высоте) растет и объем: конус становится «шире» у основания и из-за этого вносит больший вклад в объем по всему диапазону высот.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не путать параметры: высота задает протяженность, а площадь основания — масштаб «круга сечения» у основания.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усеченный конус: общий подход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выбрать радиусы оснований, высоту усеченной части и способ вычисления.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 реальной жизни и в технике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Воронки и устройства для дозирования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Воронки позволяют направлять поток с высоты к узкому выходу. Их форма делает распределение потока наглядным: чем выше уровень наполнения, тем больше «геометрическая область», участвующая в процессе.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конусы и 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конус помогает обозначать участки и ограничивать движение. Благодаря конической геометрии его боковая поверхность устойчиво ведет форму от основания к вершине, что важно для заметности и безопасности.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башен и бункеры для сыпучих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башни имеют элементы с коническим силуэтом, а бункеры используют эту же идею для перемещения сыпучих веществ к выходному отверстию. Геометрия работает как понятная модель для реальных механизмов.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объема от радиуса при постоянной высоте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постоянна, то V=1/3·π·h·r², поэтому объем растет пропорционально квадрату радиуса.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1, 4, 9, 16 демонстрирует степенную зависимость: небольшое увеличение r приводит к заметному росту V.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значения рассчитаны по зависимости V∼r² при фиксированном h (точные r: 1, 2, 3, 4 см).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V=1/3·π·r²·h содержит квадрат радиуса, поэтому объем меняется не линейно, а по степенному закону. Это хороший мост к работе с функциями и степенями.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как постоянная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π связано с площадью кругов: S=πr². Значит, объем «вбирает» свойства окружности, связывая вычисления стереометрии с планиметрией.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 задачах на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дана образующая и радиус, высоту находят в осевом сечении с помощью теоремы Пифагора. Здесь геометрические отношения переходят в вычислительную цепочку.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суммирования площадей сечений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темах формула согласуется с представлением объема как «накопления» площадей сечений по высоте. Это подготавливает к пониманию интегральных подходов.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формула объема связана с другими разделами математики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49423"/>
            <a:ext cx="4865100" cy="19675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факты для повторения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собраны три главных утверждения, которые чаще всего требуются при решении. Они помогают быстро проверять себя и избегать типичных ошибок в подстановке параметров.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решения — правильность параметров: радиус, а не диаметр, и обязательный кубический формат единиц измерения.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формуле объема конуса и базовым свойствам сравнения с цилиндром (учебные материалы школьной стереометрии).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конуса: формула, смысл и уверенное применение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конуса определяется формулой V=1/3·πr²h и зависит от радиуса основания, высоты и числа π. Коэффициент 1/3 объясняет связь с цилиндром. Успех в задачах — в точности параметров и единиц измерения.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2026-05-14T05:04:16Z</dcterms:created>
  <dcterms:modified xsi:type="dcterms:W3CDTF">2026-05-14T05:04:16Z</dcterms:modified>
</cp:coreProperties>
</file>