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и его завоевания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царя, который изменил карту древнего мира.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походы Александра стали поворотным моментом
</a:t>
            </a:r>
            <a:endParaRPr lang="en-US" sz="364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начались после усиления Македонии при Филиппе II и победы при Херонее. С 334 года до н. э. они превратили локальную войну в событие, которое изменило судьбы многих народов от Греции до Индии.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Македонский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появился на свет в 356 году до н. э. в Пелле, столице Македонии. Он был сыном царя Филиппа II и царицы Олимпиады, поэтому с детства жил среди власти и военной подготовки.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 Пелле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его решительность, смелость и стремление к лидерству. Эти качества помогли Александру рано стать заметной фигурой и позже повести армию в далекий поход.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характер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юных лет Александр восхищался героями древности и мечтал о больших свершениях. Он внимательно изучал рассказы о войнах, победах и славе, стремясь превзойти прославленных правителей прошлого.
</a:t>
            </a:r>
            <a:endParaRPr lang="en-US" sz="926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подвигам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завоеватель получил редкое для своего времени образование. Его наставником был философ Аристотель, который развивал у него интерес к знаниям, истории, устройству мира и умению рассуждать.
</a:t>
            </a:r>
            <a:endParaRPr lang="en-US" sz="955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образование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04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армия — главная сила завоеваний
</a:t>
            </a:r>
            <a:endParaRPr lang="en-US" sz="3704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Александра была хорошо организована и постоянно тренировалась. Дисциплина, согласованные действия и опыт командиров делали ее сильнее многих войск древности.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обучение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штурма крепостей македоняне применяли осадные машины. Они помогали ломать стены, подступать к укреплениям и брать города, которые нельзя было победить только в открытом сражении.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Осадные машины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важную роль играла конница. Быстрые всадники били по флангам и преследовали отступающего врага, превращая успешный бой в полную победу и разрушая строй противника.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войска составляла фаланга — плотный строй пехоты, вооруженной длинными копьями сариссами. Такой порядок делал фронт почти непреодолимым и позволял удерживать противника на расстоянии.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виден почти непрерывный ход событий: за несколько лет армия прошла путь от Малой Азии до Индии.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двигалось войско, тем шире становилась держава Александра и тем сложнее были его задачи.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походов Александра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античных авторов; даты походов Александра Македонского.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похода в Азию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334 года до н. э. Александр переправился из Европы в Азию через Геллеспонт. Это был символический и военный шаг, который открыл большой поход против Персии.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Геллеспонт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на азиатском берегу Александр почтил память героев Трои. Так он связывал свой поход с легендарным прошлым и показывал, что видит себя наследником великих подвигов.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Трое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ним выступило примерно 35 тысяч воинов. Для огромного похода это было не слишком много, поэтому решающими стали дисциплина, скорость передвижения и умелое командование.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Небольшое, но сильное войско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Граника к новым победам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силы попытались остановить Александра в Малой Азии. Сражение стало первым серьезным испытанием его армии на новом материке.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334 до н. э. — выход к реке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Граника многие города предпочитали сдаваться без боя. Они надеялись сохранить жизнь жителей, имущество и свои укрепления, если признают власть победителя.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Македоняне разгромили персидских военачальников. Эта победа показала, что Александр способен побеждать сильного противника уже в начале похода.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334 до н. э. — победа на Гранике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битвы показывают, как шаг за шагом расширялась его держава.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сражение открывало Александру новые земли и укрепляло его власть над огромными территориями.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античных авторов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сражения Александра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пал Тир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считался почти неприступным: город стоял на острове, а его стены защищали море. Когда Александр подошел к побережью, он понял, что обычный штурм не принесет успеха. Поэтому осада стала долгой и особенно трудной.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Остров-крепость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добраться до крепости, македоняне начали строить дамбу прямо в море. Одновременно они применяли осадные машины и пытались приблизить войско к стенам. Это был упорный труд под постоянной угрозой со стороны защитников.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Дамба к стенам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продолжалась около семи месяцев и завершилась падением города в 332 году до н. э. Эта победа укрепила позиции Александра на средиземноморском побережье и показала, что даже море не спасает от его армии.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после месяцев борьбы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 основание Александрии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Александра встретили как освободителя от власти персов. Для местных жителей его приход означал перемены и надежду на более спокойную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 Египте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город стал одним из самых известных центров древнего мира. Его имя напоминало о завоевателе, но сама Александрия жила и развивалась намного дольше его эпохи.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слава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быстро стала важным портом и центром обмена товарами. Со временем она прославилась как место, где развивались наука, книги и образование.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знаний и торговли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331 году до н. э. Александр основал Александрию на берегу Средиземного моря. Место выбрали так, чтобы город был удобен для торговли, морских связей и управления.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Владения объединяли разные области с собственными городами, традициями и правителями. Центрами управления стали крупные столицы и бывшие столицы держав.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держава Александра была огромной и разнородной: ее ядро расширилось далеко за пределы Македонии и Греции.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Земли, вошедшие в державу Александра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данным античных источников и исторических карт владений Александра Македонского.
</a:t>
            </a:r>
            <a:endParaRPr lang="en-US" sz="10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авторы: Арриан, Диодор Сицилийский, Плутарх.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этой победы Александр получил контроль над главными персидскими центрами и стал правителем самой большой державы своего времени.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годом, когда победа при Гавгамелах решила судьбу Персидского царства.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331 до н. э.
</a:t>
            </a:r>
            <a:endParaRPr lang="en-US" sz="60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сообщениям античных историков и по истории управления завоеванными землями.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Александр закреплял завоевания
</a:t>
            </a:r>
            <a:endParaRPr lang="en-US" sz="3525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Среднюю Азию и трудности власти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удержать эти земли, Александру приходилось сочетать военную силу с местными союзами, гарнизонами и новыми опорными пунктами вдоль дорог.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после победы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Бактрии и Согдиане Александр встретил упорное сопротивление: здесь не хватало одной крупной победы, потому что часть населения продолжала борьбу после сражений.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местных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македонян действовали не только открытые армии, но и небольшие отряды, которые быстро исчезали в степях и горах, затрудняя удержание территории.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без линии фронта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горные проходы и большие расстояния замедляли движение войск, мешали снабжению и делали каждый переход испытанием для людей и лошадей.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местность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Индию и битва на Гидаспе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326 году до н. э. Александр перешел в долину Инда, продолжая движение на восток после долгих походов через Среднюю Азию.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 Индию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Македоняне одержали верх, но продвижение дальше стало почти невозможным: войско устало, и Александр вскоре повернул назад, завершив самый дальний этап походов.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реки Гидасп его войско столкнулось с армией царя Пора, которая использовала боевых слонов и хорошо знала местность, поэтому бой оказался особенно тяжелым.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с Пором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связанные с именем Александра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показывают, как Александр укреплял власть и оставлял после себя опорные пункты на важнейших направлениях.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были не только памятниками побед, но и инструментом управления, торговли и распространения греческой культуры.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источники и историческая традиция, связанная с основанием городов Александром Македонским.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Александра соединили разные регионы в единую сеть дорог, городов и рынков, где люди чаще встречались, торговали и обменивались идеями.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ускорили культурный обмен и подготовили эпоху эллинизма, когда греческое влияние распространилось далеко за пределы самой Греции.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завоевания Александра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синтез по античным источникам и общепринятой периодизации эпохи эллинизма.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Александра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324 до н. э.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находился в Вавилоне, готовил новые планы и продолжал управлять огромной державой после долгих походов.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323 до н. э.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Вавилоне он оставался в центре власти, а его окружение обсуждало новые военные и политические решения.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323 до н. э.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умер в возрасте 32 лет. Античные источники называют разные причины: болезнь, лихорадку и возможное отравление.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империя распалась после его смерти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не оказалось совершеннолетнего преемника, который мог бы сразу удержать под одной властью огромную и разнородную державу.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взрослого наследника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Полководцы, которых называли диадохами, разделили территории между собой. Каждый стремился укрепить собственные позиции, поэтому единство империи быстро исчезло.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диадохов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государство распалось, города, торговые пути и греческая культура продолжили жить на этих землях и долго влияли на историю Востока.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изменил карту древнего мира: он расширил границы известного мира, связал Восток и Запад и оставил после себя города, дороги и культурное наследие эллинизма.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Александра Македонского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2026-06-02T02:37:17Z</dcterms:created>
  <dcterms:modified xsi:type="dcterms:W3CDTF">2026-06-02T02:37:17Z</dcterms:modified>
</cp:coreProperties>
</file>