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книгах — это солнце, птицы и первые радости природы.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литературном чтении: свет, слова и маленькие открытия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тексты понятны и близки первоклассникам: в них легко увидеть знакомые перемены в природе, обсудить картинку и рассказать о своих наблюдениях. Это помогает читать внимательнее и говорить точнее.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о весне на уроке литературного чтения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весну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тепло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создают ощущение света и мягкого тепла. Они помогают представить, как после зимы природа становится ярче и приветливее.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гнёзда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тексты часто говорят о птицах, потому что их возвращение очень заметно. Эти слова подсказывают: в природе началась новая жизнь.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почки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показывают, как природа просыпается постепенно. Сначала появляются маленькие признаки, а потом всё вокруг начинает зеленеть.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первых цветов звучат особенно нежно и красиво. Они добавляют тексту свежесть и помогают почувствовать радость после долгой зимы.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слова о воде делают текст живым и подвижным. По ним легко понять, что снег тает, а весна уже торопится на улицы.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весну в тексте и на иллюстрации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весне часто встречаются тающий снег, первые проталины и блестящие лужи. Такие детали помогают понять, что зима постепенно отступает. 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иллюстрациях обычно видны солнце, ручьи, серые дорожки без снега и дети на прогулке. Картинка подсказывает настроение текста без 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для первого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весне обычно короткие и звучные. В них легко услышать ритм, а простые рифмы помогают читать вслух без спешки и путаницы.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повторяют слова о солнце, небе, птицах и цветах. Такие повторения делают стихотворение запоминающимся и помогают быстрее уловить его настроение.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весна представлена как добрая гостья. Она приносит тепло, будит природу и будто улыбается каждому читателю.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загадки и их отгадки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 весне нужно заметить признаки природы: капель с крыш, бегущие ручьи, набухшие почки, прилёт птиц. По этим подсказкам легко догадаться, о чём идёт речь, и проверить свою внимательность.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не торопиться с ответом и внимательно вслушиваться в слова. Чем точнее ребёнок замечает детали, тем легче ему находить отгадку и понимать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295523"/>
            <a:ext cx="609300" cy="54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и поэты показывают весну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показывают весну как время, когда всё оживает. Деревья выпускают листья, трава зеленеет, и кажется, что мир проснулся после долгого сна.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весна нередко связана с более ясным солнцем и мягким воздухом. От этого даже обычные описания звучат светлее и радостнее.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любят отмечать, как птицы поют громче и веселее. Их голоса делают картину весны особенно живой, словно в природе начинается маленький концерт.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весна часто вызывает радостное ожидание. Она обещает тепло, новые впечатления и хорошее настроение для всего класса.
</a:t>
            </a:r>
            <a:endParaRPr lang="en-US" sz="7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произведениях приходит весна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признаков помогает показать, как природа меняется шаг за шагом.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весенних рассказах и стихах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произведениях заняты делом: ищут места для гнёзд, хлопочут и готовятся к появлению птенцов. Это делает весну не только красивой, но и очень деятельной.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Грачи, скворцы, ласточки и журавли часто появляются в весенних текстах. Их возвращение из тёплых стран помогает читателю сразу почувствовать перемену времени года.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птица в тексте — это как звонкий знак на полях страницы: весна уже рядом. Такой образ легко запоминается и хорошо подходит для обсуждения.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первым поднимает головку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тогда, когда земля ещё не совсем прогрелась, а местами лежит последний снег. Его белый колокольчик сразу заметен на фоне серой земли. Кажется, цветок очень смелый: вышел первым и не испугался весны.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улыбается у дороги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цветки мать-и-мачехи часто появляются ранней весной и радуют своими солнечными лепестками. На рисунке они хорошо смотрятся рядом с тёмной землёй и влажными дорожками. Такой цветок будто говорит: тепло уже близко.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весны на картинке и в тексте
</a:t>
            </a:r>
            <a:endParaRPr lang="en-US" sz="25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настроение в словах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тексты часто выбирают слова, которые звучат мягко и светло: ясный, звонкий, молодой, свежий. Они сразу создают ощущение тепла, воздуха и радостного движения.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первокласснику не только понять содержание, но и почувствовать, каким должен быть голос при чтении: спокойным, живым и немного удивлённым.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или рассказе встречаются слова зелёный, лёгкий, тёплый, солнечный, картина природы становится ярче, а настроение текста — дружелюбнее и добрее.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словам дети учатся замечать, что весна в литературе — это не просто время года, а особое чувство: ожидание, радость и пробуждение всего вокруг.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сравнения и красивые выражения о весне
</a:t>
            </a:r>
            <a:endParaRPr lang="en-US" sz="2299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выражения делают природу почти живой: ручей звенит, ветер гладит, солнце улыбается, а деревья будто просыпаются после долгого сна. Сразу хочется читать дальше.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помогают детям увидеть, что в обычных словах может скрываться красота. Даже короткая фраза становится яркой, если в ней есть сравнение или добрый образ.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сравнивают весну с гостьей, которая приходит тихо, но приносит с собой свет, тепло и оживление. Такое сравнение легко понять и приятно запомнить.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иллюстрация помогает понять весенний текст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сразу подсказывает, о каком времени года идёт речь: видно ли снег, блестят ли лужи, светит ли солнце, летят ли птицы. Это помогает быстрее понять текст.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картинка соединяет слово, образ и настроение. Ребёнок не только читает, но и рассматривает, сравнивает, замечает детали — так весенний текст запоминается легче и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народных песенках и потешках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о весне обычно короткие, звонкие и очень ритмичные. Их легко слушать, потому что строки повторяются и звучат почти как весёлый припев.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появляются знакомые образы: солнце, птицы, зелёная трава, тёплая земля. Они помогают почувствовать, как природа просыпается и начинает жить по-новому.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песенки удобно читать хором или по ролям. Ребятам нравится ловить ритм, а иногда и улыбаться, потому что в этих строках есть живость и задор.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простым словам и ясным рифмам такие произведения хорошо подходят для первого класса: их легко запомнить, пересказать и даже чуть-чуть напеть без стеснения.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весенний текст понятным для первоклассника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помогают короткие предложения и знакомые слова. Когда текст не перегружен трудными оборотами, ребёнок читает увереннее и сразу понимает, что происходит.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тоже очень важны: солнце, ручей, птица, цветок, зелёная трава. Такие детали быстро рисуют в воображении картину весны, почти как маленький фильм.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весенний текст строится просто и ясно: сначала одно событие, потом другое, без длинных объяснений. Поэтому в нём легко заметить главное — свет, движение и радость.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весенним текстом на уроке
</a:t>
            </a:r>
            <a:endParaRPr lang="en-US" sz="281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первокласснику понять содержание, найти слова о весне и подготовиться к ответу, пересказу или заучиванию отрывка.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18963" y="1648250"/>
            <a:ext cx="1036125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подходят к теме весны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весеннего стихотворения помогает услышать ритм, интонацию и настроение текста. Ребёнок учится читать выразительно и не спешить там, где нужно показать удивление или радость.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 дня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небольшого описания весеннего дня учит собирать наблюдения в связный текст. Здесь пригодятся слова о небе, лужах, птицах, траве и настроении.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слов-признаков учит замечать, какая весна в тексте: тёплая, ранняя, звонкая, ясная. Так дети лучше понимают описание и начинают точнее выражать свои мысли.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 картинке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рассказ по иллюстрации помогает связать увиденное с прочитанным. Школьник называет признаки весны, строит короткие фразы и постепенно говорит увереннее и связнее.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рифм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рифмующихся слов развивает слух и внимание к звучанию речи. В весенних строках такие пары часто звучат легко, почти как маленькая игра с языком.
</a:t>
            </a:r>
            <a:endParaRPr lang="en-US" sz="8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глазами детей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 весну по самым маленьким признакам: первой лужице, блестящей капели, птице на ветке и зелёной травинке у дома. Из таких деталей рождаются точные, живые рассказы.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весна часто выглядит как маленькое чудо, которое происходит прямо рядом. Поэтому рисунки и ответы детей бывают особенно тёплыми, немного смешными и очень искренними.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книгах, рисунках и детских ответах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 школьных книгах помогают увидеть общие признаки весны быстрее, чем длинное объяснение. На них часто заметны солнце, ручьи, птицы и первые цветы.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 можно найти в самых разных жанрах: в стихах, рассказах, загадках и даже в коротких устных ответах на уроке. Везде она узнаётся по свету, движению и теплу.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читают, рассматривают картинки и отвечают своими словами, тема становится ближе и понятнее. Так весна собирается в одну большую, яркую картину.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делает литературное чтение живым и понятным: в текстах слышны птицы, видны ручьи и чувствуется свет. Она помогает детям читать с интересом, говорить точно и замечать красоту вокруг.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 уроке: читать, замечать, радоваться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2026-05-24T01:54:25Z</dcterms:created>
  <dcterms:modified xsi:type="dcterms:W3CDTF">2026-05-24T01:54:25Z</dcterms:modified>
</cp:coreProperties>
</file>