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в английском: инструмент чтения, речи и экзаменов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открывают смысл, речь и уверенность в 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словарный запас так важен в 11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определяет, насколько точно ученик понимает тексты, слышит речь и формулирует мысли. В 11 классе он напрямую влияет на задания экзамена, эссе, устные ответы и работу с аутентичными материалами.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словарный запас в английском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 и выражения, которые ученик уверенно использует в устной и письменной речи. Они должны вспоминаться быстро, звучать естественно и сочетаться с нужным контекстом без долгого подбора.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слова, которые узнаются при чтении и аудировании, но ещё не используются свободно. Обычно именно он помогает понять общий смысл текста, даже если отдельные слова пока не готовы к употреблению.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старшеклассников пассивный словарь заметно шире активного. Поэтому текст они понимают лучше, чем говорят или пишут: слово узнаётся, но не вспоминается в нужный момент.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обучении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переводить слова из пассивного запаса в активный, их нужно не только видеть, но и употреблять в собственных фразах, коротких ответах и письменных текстах.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английской лексики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выразить по-разному — нейтрально, разговорно или академически.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слова задаёт не только значение, но и стиль. Выбор лексики помогает точно подстроить речь под ситуацию, собеседника и жанр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общеупотребительных и стилистических характеристик английской лексики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зависит от контекста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диалоге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слово bright звучит как похвала: ученица дала bright answer, то есть показала ум и быстроту мышления. В этом контексте важна оценка человека, а не света или цвета.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заголовке о спорте charge может означать резкое движение вперёд. Здесь слово передаёт динамику и напряжение события, а не оплату, обвинение или другое привычное значение.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формальном эссе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 bright чаще описывает ум, а not to charge someone — уже юридический или деловой оттенок. Один и тот же корень меняет смысл, когда меняются жанр, тон и цель высказывания.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растёт от школы к взрослой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неравномерно: сначала быстрее расширяется узнавание слов, а затем усиливается их точное употребление в учебной и письменной речи.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запас растёт быстрее активного, а академическая лексика особенно зависит от чтения и регулярной практики письма.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возрастной динамики словарного запаса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1841" y="1789450"/>
            <a:ext cx="231919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оттенки значения и сочетаемость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Denotation — это основное, словарное значение слова. Именно оно помогает понять предмет или действие, но ещё не раскрывает стиль, тон и возможную эмоциональную окраску.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Connotation добавляет эмоциональный или оценочный слой. Слова big, large и huge близки по смыслу, но отличаются силой впечатления, поэтому выбор влияет на точность высказывания.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Регистровая 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показывает, уместно ли слово в разговоре, эссе или официальной ситуации. Одни выражения звучат нейтрально, другие — слишком просто, грубо или, наоборот, слишком книжно.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Collocations делают английскую речь естественной: make a mistake, do homework, take an exam. Если сочетание выбрано неправильно, фраза звучит формально верно, но не 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английское слово становится активным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слова от первого узнавания к свободному употреблению и последующему закреплению.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старшеклассникам всё ещё трудно с лексикой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живого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редко встречает аутентичную речь, словарь остаётся привязанным к учебнику. В результате знакомые слова хуже распознаются в реальных текстах, интервью и заданиях экзамена.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быстро забывается, если после первого знакомства его не возвращать в речь, письмо и чтение. Без повторения оно остаётся узнаваемым, но не становится рабочим.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знание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знают общий смысл, но не знают сочетаемости, грамматического поведения и регистра. Именно поэтому в эссе и устном ответе возникают неловкие или неестественные формулировки.
</a:t>
            </a:r>
            <a:endParaRPr lang="en-US" sz="131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узкий опыт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обращение к словарю и длинным текстам мешает увидеть слово в разных ситуациях. Тогда на чтении оно угадывается, но в собственном высказывании не воспроизводится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роста словарного запаса в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работы развивают разные группы слов, а лучший результат даёт их сочетание.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связка восприятия и применения: чтение, слушание и словарная работа должны завершаться собственным использованием слов.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практик развития лексики в старшей школе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чтение расширяет словарный запас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живом контексте запоминается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новое слово встречается не отдельно, а в привычной для него среде: рядом уже есть смысл, грамматика и тон. Поэтому значение легче удержать в памяти, чем при заучивании списка без примеров.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Нотатки превращают чтение в практику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выписывает слово, перевод и собственное предложение, он не просто читает, а перерабатывает лексику. Такая работа помогает заметить управление, форму слова и типичные сочетания, которые важны для речи и сочинения.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увидеть 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лексема в книге, статье или диалоге может иметь разные оттенки. Проверка в словаре позволяет уточнить смысл, произношение и стиль, а затем использовать слово уже осознанно, а не наугад.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изучения слов работают лучше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дают не узнавание, а воспроизведение и использование слова в контексте. Чем чаще ученик извлекает его из памяти, тем прочнее закрепляется лексика.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повторение уступает активным методам: лучше всего запоминаются слова, которые ученик произносит, пишет и повторяет через интервалы.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общих принципов методики обучения лексике; числовые значения условные, для сравнения эффективности.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синонима важно учитывать не только значение, но и стилистическую окраску, а также сочетаемость: именно эти три параметра чаще всего определяют естественность английской фразы.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справка по лексике английского языка.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уровня, которые нужно проверять перед употреблением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незнакомого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текста и работе со словарём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лексике и почему они возникают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полным незнанием слова, а с неточным пониманием его употребления, сочетаемости и стилистической уместности.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возникают на уровне сочетаний, стиля и оттенков значения. Для точной речи нужно учить слово вместе с его окружением, а не отдельно.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лексических ошибок в школьном английском.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141482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600" y="3066695"/>
            <a:ext cx="233700" cy="186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словари и справочники действительно полезны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изучающих язык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значение, транскрипцию, примеры и пометки об употреблении. Он помогает не просто перевести слово, а понять, как использовать его в речи и письменной работе.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сочетаемости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естественные сочетания слов: какие глаголы, прилагательные и существительные обычно стоят рядом. Именно такие связи делают английскую речь естественной и грамотной.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на первом этапе, когда нужно быстро связать новое слово с уже знакомым понятием. Затем важно проверить контекст, чтобы избежать буквального и неточного перевода.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фразовых глаголов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Объясняет многословные глаголы в контексте и показывает их значения в разных ситуациях. Такой справочник особенно полезен для чтения, устных ответов и повседневного общения.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чем похожие слова отличаются по оттенку смысла, стилю и частоте. Это особенно важно, когда ученик хочет выразить мысль точнее и избежать повторов.
</a:t>
            </a:r>
            <a:endParaRPr lang="en-US" sz="10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цифрового общения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Соцсети, чаты и игры быстро порождают сокращения, мемные выражения и новые слова. Они помогают общаться быстро, но часто остаются ситуативными и не подходят для письменного экзамена.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популярность долговечна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интернет-слов исчезает почти сразу, а часть постепенно входит в более широкое употребление. Чтобы не ошибиться, важно понимать, где слово уместно, а где звучит слишком разговорно.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стиль требует нейтральности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сочинении, устном ответе или научном сообщении лучше выбирать стандартную лексику. Это делает речь понятной, точной и безопасной с точки зрения стиля.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различать регистр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сленгом, аббревиатурами и нейтральными словами показывает, что не вся английская лексика равна по статусу. Ученику важно уметь выбирать форму под задачу общения.
</a:t>
            </a:r>
            <a:endParaRPr lang="en-US" sz="11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неделя учёбы строит словарь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деятельности дают разный эффект: одни расширяют узнавание, другие заставляют слово использовать самостоятельно. Именно сочетание источников делает результат устойчивым.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чтение и письменная практика: они соединяют понимание с активным воспроизведением и лучше закрепляют лексику.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презентации; доли условные и служат для сравнения источников лексического роста.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сильный словарь важен в 11 классе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словарь помогает быстрее понимать тексты, замечать ключевые детали и не терять смысл из-за незнакомых слов. Это особенно важно на экзаменах и при работе с длинными материалами.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аудирование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больше слов на слух, ему легче понимать речь носителей, интервью и задания с быстрым темпом. Лексическая уверенность снижает риск пропустить важную информацию.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сочинение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подбор слов помогает строить более ясные и убедительные аргументы. Текст становится разнообразнее, а повторение одних и тех же простых слов заметно уменьшается.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Свободнее 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словарь, тем легче говорить без длительных пауз и упрощений. Ученик быстрее формулирует мысль и увереннее отвечает на вопросы в диалоге или монологе.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будущей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лексическая база облегчает изучение литературы, истории, обществознания и других предметов на английском языке. Словарь становится инструментом для дальнейшего обучения, а не только для урока.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растёт там, где слово используется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развивается через чтение, слушание, повторение и активную речь. Чем чаще слово встречается в осмысленном контексте и употребляется точно, тем быстрее оно переходит в уверенное владение.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2026-05-29T16:57:58Z</dcterms:created>
  <dcterms:modified xsi:type="dcterms:W3CDTF">2026-05-29T16:57:58Z</dcterms:modified>
</cp:coreProperties>
</file>