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9513" y="4517900"/>
            <a:ext cx="58650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1281150" y="1333500"/>
            <a:ext cx="6581700" cy="292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1: A Good Start in Life — основы успешного старта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факторов, влияющих на успешное начало жизненного пути подростков.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Стартовые возможности в условиях современности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общество предъявляет новые требования: цифровизация, конкуренция и быстрое изменение профессий влияют на стартовые возможности молодёжи. Исследования подтверждают важность ранних условий для будущего успеха.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основа уверенного старта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формирует у подростка здоровую самооценку и уверенность, создавая фундамент для личностного развития и социальной адаптации.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Родительское воспитание закладывает ключевые ценности и обеспечивает развитие самостоятельности и ответственности у ребёнка.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Доверительная семейная атмосфера снижает риск эмоциональных проблем, укрепляя психологическую устойчивость подростка.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141950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3150" y="141950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школьного образования в формировании будущего
</a:t>
            </a:r>
            <a:endParaRPr lang="en-US" sz="2264" dirty="0"/>
          </a:p>
        </p:txBody>
      </p:sp>
      <p:sp>
        <p:nvSpPr>
          <p:cNvPr id="8" name="Text 2"/>
          <p:cNvSpPr txBox="1"/>
          <p:nvPr/>
        </p:nvSpPr>
        <p:spPr>
          <a:xfrm>
            <a:off x="981075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достижения как стартовый капитал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школьного образования развивает аналитические и коммуникативные навыки, открывая двери к престижным вузам и карьерным возможностям. Данные ЮНЕСКО подтверждают прямую связь между образованием и социальным успехом.
</a:t>
            </a:r>
            <a:endParaRPr lang="en-US" sz="1179" dirty="0"/>
          </a:p>
        </p:txBody>
      </p:sp>
      <p:sp>
        <p:nvSpPr>
          <p:cNvPr id="9" name="Text 3"/>
          <p:cNvSpPr txBox="1"/>
          <p:nvPr/>
        </p:nvSpPr>
        <p:spPr>
          <a:xfrm>
            <a:off x="4972050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Мотивация к учёбе и личностный рост
</a:t>
            </a:r>
            <a:pPr algn="ctr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Мотивация и заинтересованность в учебе способствуют развитию профессиональных компетенций и уверенности в себе, что значительно повышает шансы на успешное будущее.
</a:t>
            </a:r>
            <a:endParaRPr lang="en-US" sz="132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сверстников и социальных групп на подростков
</a:t>
            </a:r>
            <a:endParaRPr lang="en-US" sz="2229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Дружеские отношения создают чувство принадлежности и учат навыкам сотрудничества, важным для личностного роста.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в социальных группах способствует развитию лидерских качеств и способности конструктивно решать конфликты.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сверстников помогает справляться со стрессами и эмоциональными трудностями школьного периода.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подростковых изменений роль окружения значительно возрастает, формируя ценности и поведенческие модели.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успешного старта: сравнительный анализ
</a:t>
            </a:r>
            <a:endParaRPr lang="en-US" sz="2603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семьи и образования превышает влияние здоровья и социальных связей, что подчёркивает необходимость комплексного подхода.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поддержка и качество образования наиболее существенно влияют на жизненное удовлетворение и успех, подтверждая данные ВОЗ и Росстата.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Росстат, 2023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самооценки и поддержки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Положительная самооценка позволяет подросткам преодолевать сложности и сохранять мотивацию. Важна поддержка родителей и педагогов для снижения тревожности и развития эмоциональных навыков.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Психологическое здоровье и личная устойчивость
</a:t>
            </a:r>
            <a:endParaRPr lang="en-US" sz="2639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методы укрепления устойчивости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Техники mindfulness и хобби способствуют эмоциональной устойчивости, помогая справляться с напряжением и развивать эмпатию.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привычками и достижениями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повышает концентрацию и учебную продуктивность, снижая уровень стресса в повседневной жизни подростка.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Здоровое питание и режим сна укрепляют память и эмоциональное равновесие, создавая условия для успешного обучения.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и дисциплина формируют полезные навыки, которые влияют на долгосрочное профессиональное и личностное развитие.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Медиасреда подростка: риски и возможности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социальных сетей на самовосприятие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платформы формируют ценности и идентичность подростков, оказывая значимое влияние на их эмоциональное состояние и самооценку.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и вызовы цифровой среды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Кибербуллинг, зависимость от интернета и дезинформация представляют реальные угрозы, требующие внимания и профилактики со стороны образовательных учреждений.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цифровой грамотности как необходимость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безопасному и продуктивному использованию цифровых технологий способствует снижению негативных эффектов и расширяет возможности для саморазвития.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313460"/>
            <a:ext cx="4022400" cy="15650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мегаполиса, малого города и сельской местности по доступу к образованию, спорту, медицине и технологиям раскрывает особенности стартовых условий.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расположение существенно влияет на возможности подростков, требуя адресной поддержки для выравнивания стартовых условий.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Минпросвещения РФ, 2023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в стартовых возможностях
</a:t>
            </a:r>
            <a:endParaRPr lang="en-US" sz="231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статус и стартовые возможности
</a:t>
            </a:r>
            <a:endParaRPr lang="en-US" sz="2713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обеспеченность семьи расширяет доступ подростков к качественным образовательным ресурсам, дополнительным кружкам и современным технологиям, что в конечном счёте формирует конкурентные преимущества.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Росстата, высокий семейный доход значительно повышает вероятность поступления в престижные вузы и участия в международных образовательных программах, открывая путь к успешной карьере.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уровень дохода часто ограничивает возможности подростков, снижая доступ к необходимым ресурсам и влияя на уровень их образовательных и жизненных достижений в будущем.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141950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3150" y="141950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успеха: путь Марии Шараповой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81075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 и переезд в США
</a:t>
            </a:r>
            <a:pPr algn="ctr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возрасте 7 лет Мария вместе с семьёй переехала в США, что потребовало адаптации к новой культурной среде и языку. Несмотря на изменения, она быстро интегрировалась благодаря поддержке родителей и личной целеустремлённости.
</a:t>
            </a:r>
            <a:endParaRPr lang="en-US" sz="1358" dirty="0"/>
          </a:p>
        </p:txBody>
      </p:sp>
      <p:sp>
        <p:nvSpPr>
          <p:cNvPr id="9" name="Text 3"/>
          <p:cNvSpPr txBox="1"/>
          <p:nvPr/>
        </p:nvSpPr>
        <p:spPr>
          <a:xfrm>
            <a:off x="4972050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вершинам мирового тенниса
</a:t>
            </a:r>
            <a:pPr algn="ctr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Тренировки с ограниченными ресурсами не помешали Марии достигнуть высот в спорте. Постоянная работа над собой и ответственность за своё развитие позволили ей стать первой в мировом рейтинге WTA уже в 18 лет.
</a:t>
            </a:r>
            <a:endParaRPr lang="en-US" sz="135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цели, самоопределение и мотивация
</a:t>
            </a:r>
            <a:endParaRPr lang="en-US" sz="2740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понимание личных целей способствует развитию самодисциплины и уверенности, что помогает подросткам преодолевать сложности на пути взросления.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ценностей стимулирует подростков сосредоточиться на профессиональном росте и личностном развитии, поддерживая мотивацию на высоком уровне.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подтверждают, что подростки с чётко сформированными жизненными приоритетами быстрее адаптируются к изменяющимся требованиям общества и образовательной системы.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Мотивация активизирует внутренние ресурсы, повышает креативность и умение добиваться результатов в условиях социальной динамики современного мира.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72170" y="841900"/>
            <a:ext cx="2970810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280600"/>
            <a:ext cx="22500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компетенции современного поколения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Важнейшими soft skills считаются коммуникация, креативность и критическое мышление. Эти навыки формируются в школьный период и становятся основой для успешной социализации и профессионального роста.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XXI века: развитие soft skills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3396750" y="1280600"/>
            <a:ext cx="23505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развитие гибких навыков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проектах и творческих объединениях в школе и за её пределами способствует развитию эмоционального интеллекта, сотрудничества и лидерства, необходимых на современном рынке труда.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успешному старту: этапы и барьеры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формирования личностных и социальных ресурсов в подростковом возрасте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наставников и учителей в жизни подростка
</a:t>
            </a:r>
            <a:endParaRPr lang="en-US" sz="2502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Наставники помогают подросткам формировать интересы и профессиональные амбиции, оказывая поддержку в процессе самоопределения и развития талантов.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Учителя, демонстрируя пример и вдохновляя на достижения, создают мотивационное поле для активного учебного роста и личностного становления.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Ценная обратная связь от педагогов способствует развитию ключевых учебных компетенций и уверенности в собственных силах для успешного старта во взрослую жизнь.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Вовлечённость в социальные проекты и организацию досуга
</a:t>
            </a:r>
            <a:endParaRPr lang="en-US" sz="2084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волонтёрских движениях способствует формированию лидерских качеств и помогает развить навыки командной работы и коммуникации.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и творческие объединения предоставляют платформу для самовыражения и раскрытия творческого потенциала подростков.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проекты повышают профессиональную ориентацию и стимулируют интеллектуальное развитие за счёт практического опыта.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досуг укрепляет самооценку и создает здоровые социальные связи, необходимые для успешной адаптации в обществе.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спортом и сбалансированное питание способствуют укреплению иммунной системы, улучшению памяти и концентрации у подростков, повышая эффективность учебного процесса.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физической активности ведёт к снижению мотивации и ухудшению успеваемости, что подчёркивает важность поддержания здоровья для успешного старта в жизни.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 физическая активность — основа достижений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 получают поддержку через государственные программы, что существенно расширяет их образовательные и социальные возможности.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инициативы и региональные проекты направлены на снижение социального неравенства и обеспечивают равный доступ к образовательным и внеклассным мероприятиям.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образования РФ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6000" y="1174650"/>
            <a:ext cx="4280400" cy="34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7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возможности как ключ к успешному будущему
</a:t>
            </a:r>
            <a:pPr algn="ctr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4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факторов — от поддержки семьи и качественного образования до развития навыков и мотивации — формирует прочный фундамент для успешного старта в жизни каждого подростка, обеспечивая равные шансы на реализацию потенциала.
</a:t>
            </a:r>
            <a:endParaRPr lang="en-US" sz="367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2026-05-07T20:32:30Z</dcterms:created>
  <dcterms:modified xsi:type="dcterms:W3CDTF">2026-05-07T20:32:30Z</dcterms:modified>
</cp:coreProperties>
</file>