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 город: память, самопознание и повседневный абсурд.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проза 1960–1980-х: три авторские модели
</a:t>
            </a:r>
            <a:endParaRPr lang="en-US" sz="447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«оттепели» и в годы застоя проза всё чаще обращалась к частной жизни, памяти и внутреннему опыту. Город перестал быть просто декорацией: он стал пространством морального выбора, одиночества и скрытого конфликта личности с эпохой.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стал главным героем прозы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Валентинович Трифонов (1925–1981) — московский прозаик, ставший одним из главных представителей городской прозы 1970-х годов.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его ключевых книг — «Обмен», «Предварительные итоги», «Долгое прощание» и «Дом на набережной», определившие масштаб его прозы.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 связал современный город с нравственным анализом, исторической памятью и судьбой обычного интеллигентного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Трифонов: даты, место в литературе, основные произведения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честностью и выгодой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прозы — столкновение внутреннего достоинства с приспособлением к обстоятельствам. Герой постоянно проверяется ситуацией, где личная правда оказывается труднее бытовой выгоды.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хранитель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пространство у Трифонова связано с коммунальной жизнью, старой интеллигентской средой и памятью о сталинской эпохе. Дом, двор и набережная сохраняют следы нескольких поколений.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 Трифонова: пространство памяти и морального конфликта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Трифонова особенно важны дом, утрата и поколенческая память, а бытовая деталь почти всегда ведёт к историческому смыслу.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нравственная самооценка и связь личной судьбы с прошлым, которое не исчезает из настоящего.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Ю. В. Трифонова: «Обмен» (1969), «Предварительные итоги» (1970), «Долгое прощание» (1971), «Дом на набережной» (1976).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городской прозы Юрия Трифонова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героя-исключения у Трифонова появляется обычный горожанин: инженер, преподаватель, служащий или научный работник, чья биография внешне кажется неприметной.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персонажный ряд у Трифонова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не совершает подвигов, но постоянно оказывается перед нравственной проверкой, где важны память, ответственность и способность не изменить себе.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получают семейная история, зависимость от среды и внутренняя неустойчивость: именно они определяют глубину характеров в его прозе.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61886"/>
            <a:ext cx="3962400" cy="15674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у Трифонова бытовая ситуация раскрывает моральный и исторический смысл.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текстах бытовая среда становится способом говорить об ответственности, памяти и нравственном выборе.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В. Трифонов: «Обмен» (1969), «Предварительные итоги» (1970), «Дом на набережной» (1976).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Трифонов: произведение, конфликт и городская деталь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25" y="3328333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Битов: автор и художественный метод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Битова герой не просто живёт событие, а анализирует собственные реакции, память и способы понимания происходящего. Повествование строится как постоянная проверка сознания.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часто распадается на эпизоды, заметки и смысловые фрагменты. Такая форма передаёт неустойчивость опыта и показывает, что целостная картина мира даётся человеку не сразу.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Метапроза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Битов нередко делает сам процесс письма частью сюжета. Литература у него размышляет о себе, о границах повествования и о том, как создаётся смысл.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приходит к пониманию себя через сомнение, самоиронию и внутренний диалог. Важен не готовый ответ, а движение мысли, которое меняет саму личность.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путь самопознания героя у Битова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внешний опыт превращается во внутренний анализ и пересборку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и другие городские пространства у Битова не просто обозначают место действия: они становятся картой внутреннего движения героя, где улицы, мосты и лестницы отражают ход мысли.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Фрагментарность городского пейзажа соответствует сомнениям сознания. Мир видится разорванным и неоднозначным, потому что герой сам не уверен в окончательной версии пережитого.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Битова как пространство сознания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Самоанализ у Битова разворачивается через постоянную проверку собственных впечатлений и слов.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сомнение и память: именно они заставляют героя пересматривать себя и мир.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поэтике прозы Андрея Битова; произведения 1960–1980-х годов.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самоанализа в прозе Андрея Битова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Маканин показывает город как среду предельной тесноты, где квартира, общежитие и барак не просто места проживания, а формы давления на человека и его поведение.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бытовые очереди, дефицит и служебные отношения обнажают скрытую конкуренцию людей за пространство, статус и элементарную безопасность.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Окраина и периферийные постройки у Маканина важны не меньше центра: именно там особенно заметны неустроенность, зависимость от обстоятельств и распад привычных норм.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Позднесоветская повседневность у писателя лишена спокойствия; она воспринимается как пограничная зона, где обычная жизнь легко сдвигается к напряжению и абсурду.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Маканин: город, барак и позднесоветская повседневность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 как источник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Маканина бытовая теснота становится не фоном, а двигателем сюжета. Чем меньше пространства и больше зависимости между людьми, тем острее проявляются раздражение, унижение и взаимное недоверие.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как итог деформации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привычные правила перестают работать, повседневная сцена приобретает гротескный оттенок. Так обычный городской быт превращается в почти фантастическую модель мира, где человек вынужден действовать на пределе.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тесноты к гротеску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0946" y="1661225"/>
            <a:ext cx="4015607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конкретная среда у Маканина производит особое напряжение и смещает границы нормы.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среда у Маканина сама создаёт конфликт: чем она теснее и жёстче, тем заметнее социальный абсурд и психологическое напряжение.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повестям Вл. Маканина 1970–1980-х годов.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Маканин: бытовая среда и её художественный эффект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бытовой нормы к гротеску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логике преобразования повседневной ситуации в гротескную у Вл. Маканина.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Трифонова город связан с исторической памятью и нравственным выбором: бытовая ситуация у него почти всегда раскрывает прошлое семьи, поколений и самой эпохи.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Битов строит прозу как путь самонаблюдения: внешний эпизод важен лишь постольку, поскольку запускает сомнение, пересмотр памяти и поиск точного слова для опыта.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Маканин показывает, как городская и барачная среда деформируют повседневность; здесь особенно заметны теснота, социальная жёсткость и превращение обыденного в абсурдное.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авторов городской прозы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показывает разные доминанты: историческую, рефлексивную и бытово-гротескную.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свой центр тяжести, но всех объединяет городской мир как проверка личности и эпохи.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поэтики произведений Ю. Трифонова, А. Битова и Вл. Маканина.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 различающие признаки поэтики трёх авторов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обновили реализм: город в их книгах стал не декорацией, а способом говорить об истории, личности и ценности частной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Маканин вывел на первый план позднесоветский быт с его теснотой, зависимостью и скрытой жестокостью, превратив повседневность в предмет серьёзного художественного анализа.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 утвердил в литературе нового городского героя — человека без героического ореола, но с острым чувством памяти, долга и нравственной ответственности.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Битов расширил границы прозы, сделав сам процесс мышления и письма важнее традиционного событийного сюжета и показав кризис устойчивого самопонимания.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этих авторов для русской прозы второй половины XX века
</a:t>
            </a:r>
            <a:endParaRPr lang="en-US" sz="21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Тексты, которые помогают понять себя и время
</a:t>
            </a:r>
            <a:endParaRPr lang="en-US" sz="1985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слышно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Трифонова городской дом хранит память нескольких поколений, а обычная квартира становится местом нравственного выбора. Читатель видит, как семейная история незаметно влияет на характер и поступки человека.
</a:t>
            </a:r>
            <a:endParaRPr lang="en-US" sz="1096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мысль важнее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Битова герой постоянно всматривается в себя и в собственную речь, будто проверяет, насколько можно доверять памяти. Такой способ повествования учит замечать сложность внутренней жизни и не спешить с выводами.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комната как модель мира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Маканина барак, общежитие или служебная комната превращаются в пространство, где обостряются зависть, страх и раздражение. В этих сценах подростку легко увидеть, как среда формирует поведение и границы свободы.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Трифонов, Битов и Маканин по-разному раскрыли городскую прозу: через память, самоанализ и гротеск повседневности. Их книги учат видеть за бытом историю, характер и скрытое напряжение эпохи.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автора — три способа увидеть город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2026-05-23T15:41:45Z</dcterms:created>
  <dcterms:modified xsi:type="dcterms:W3CDTF">2026-05-23T15:41:45Z</dcterms:modified>
</cp:coreProperties>
</file>