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главных героев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раскрывает характер героя и смысл произведения?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героя в литературе видны сюжет, проблема и позиция автора. Его поступки, мысли и выбор помогают понять, что такое честь, долг, совесть и ответственность.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818" y="3010814"/>
            <a:ext cx="324000" cy="28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499" y="299281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348" y="3025214"/>
            <a:ext cx="324000" cy="25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5939" y="16078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50788" y="1607894"/>
            <a:ext cx="324000" cy="25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образ персонажа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52581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героя нередко уже намекает на его характер, происхождение или авторскую оценку. В сюжете персонаж может быть главным, второстепенным или противопоставленным другим.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96064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роль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248499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героя виден через чувства, переживания и отношения с другими персонажами. Так раскрываются его ценности, страхи, симпатии и настоящие жизненные ориентиры.
</a:t>
            </a:r>
            <a:endParaRPr lang="en-US" sz="1076" dirty="0"/>
          </a:p>
        </p:txBody>
      </p:sp>
      <p:sp>
        <p:nvSpPr>
          <p:cNvPr id="14" name="Text 4"/>
          <p:cNvSpPr txBox="1"/>
          <p:nvPr/>
        </p:nvSpPr>
        <p:spPr>
          <a:xfrm>
            <a:off x="6683330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отношения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383348" y="334734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героя можно понять его воспитание, образование, эмоции и отношение к собеседнику. Интонация, повторы и паузы тоже раскрывают внутреннее состояние персонажа.
</a:t>
            </a:r>
            <a:endParaRPr lang="en-US" sz="1076" dirty="0"/>
          </a:p>
        </p:txBody>
      </p:sp>
      <p:sp>
        <p:nvSpPr>
          <p:cNvPr id="16" name="Text 6"/>
          <p:cNvSpPr txBox="1"/>
          <p:nvPr/>
        </p:nvSpPr>
        <p:spPr>
          <a:xfrm>
            <a:off x="3818179" y="299706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манера общения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5077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и поведение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15939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действия показывают, как герой ведет себя в обычной жизни и в трудной ситуации. Важнее всего те поступки, где человек делает нравственный выбор.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1950788" y="1930025"/>
            <a:ext cx="23736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вид, одежда, жесты и осанка помогают увидеть возраст, настроение и положение героя. Одна выразительная деталь часто говорит о персонаже больше длинного описания.
</a:t>
            </a:r>
            <a:endParaRPr lang="en-US" sz="1076" dirty="0"/>
          </a:p>
        </p:txBody>
      </p:sp>
      <p:sp>
        <p:nvSpPr>
          <p:cNvPr id="20" name="Text 10"/>
          <p:cNvSpPr txBox="1"/>
          <p:nvPr/>
        </p:nvSpPr>
        <p:spPr>
          <a:xfrm>
            <a:off x="2385620" y="1579746"/>
            <a:ext cx="19389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и внешность
</a:t>
            </a:r>
            <a:endParaRPr lang="en-US" sz="1200" dirty="0"/>
          </a:p>
        </p:txBody>
      </p:sp>
      <p:sp>
        <p:nvSpPr>
          <p:cNvPr id="21" name="Text 1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всегда подробно описывает героя, но иногда дает одну точную деталь: взгляд, улыбку, походку или положение рук. Такая деталь сразу создает настроение и подсказывает, каким человек кажется окружающим и читателю.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взгляд может многое сказать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и Гоголя небольшая деталь нередко заменяет длинную характеристику. Неловкая поза, растерянное лицо или привычка держаться особенным образом показывают не только внешность, но и чувства героя в этот момент.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внешность выражает внутренний мир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Аккуратность, простота или небрежность в одежде помогают увидеть привычки и отношение героя к себе. В литературе XIX века внешний штрих часто работает как подсказка: за скромным видом может скрываться сильный характер.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 знак характера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героя и значимые детали внешности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складывается не из одного признака, а из нескольких взаимосвязанных деталей.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 герое говорят поступки и речь, а внешность лишь дополняет общую картину.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литературы, 8 класс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характеристики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Короткие, четкие фразы обычно передают решительность или уверенность, а длинные и запутанные реплики могут показывать сомнение, волнение или растерянность героя.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диалогах особенно заметны скрытые отношения между персонажами: насмешка, страх, честность, раздражение или доверие часто раскрываются именно через то, как герой говорит.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важен не меньше смысла: вежливые обращения выражают уважение, просторечие подчеркивает простоту или грубость, а повторяющиеся слова выдают сильные чувства.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средство характеристики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69994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4381" y="1539483"/>
            <a:ext cx="324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39483"/>
            <a:ext cx="324000" cy="324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как главное доказательство характера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показывает, что для героя важнее: личная польза или совесть. В такой ситуации особенно ясно видно, способен ли он отвечать за свои решения.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добром и выгодой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характер проявляется в том, готов ли герой поддержать слабого, защитить друга или взять на себя ответственность. Это делает образ человечным и убедительным.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другому человеку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Неудача, слабость или предательство тоже многое говорят о персонаже. Через ошибку автор показывает, каким герой был в начале и к чему пришел в конце.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и ошибка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сталкивается с опасностью, становится понятно, умеет ли он преодолевать страх. Иногда именно одно решение в трудный момент определяет отношение к нему.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смелость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при анализе образа персонажа в художественном произведении
</a:t>
            </a:r>
            <a:endParaRPr lang="en-US" sz="137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герой в тексте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стороны личности раскрывает каждый способ характеристики.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точный образ получается тогда, когда портрет, речь, поступки и отношения рассматриваются вместе.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литературы, 8 класс
</a:t>
            </a:r>
            <a:endParaRPr lang="en-US" sz="118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характеристики героя в литературе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школа, семья, друзья и привычные предметы помогают понять, чем живет герой. Обстановка часто подсказывает, богат он или беден, собран или растерян, одинок или окружен поддержкой.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Окружение работает как художественная подсказка: порядок, беспорядок, тесная комната или пустой двор усиливают впечатление от образа. Через детали места читатель лучше видит характер и настроение персонажа.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 его окружение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черты в одном образе
</a:t>
            </a:r>
            <a:endParaRPr lang="en-US" sz="2421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становится убедительным, когда в нём сочетаются разные качества: смелость может соседствовать с упрямством, а доброта — с доверчивостью или наивностью.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сочетания показывают, что персонаж не схематичен. Он способен ошибаться, сомневаться, спорить с собой и всё же оставаться интересным для читателя.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слабостей не делает героя хуже. Наоборот, они помогают понять, в каких обстоятельствах проявляются его лучшие черты и что ему особенно трудно преодолеть.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характер, тем точнее автор передаёт живого человека. Поэтому при анализе важно замечать не только достоинства, но и противоречия героя.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жанр произведений, а частоту упоминания черт при анализе героев в школьной работе.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выделяются сильные нравственные качества, но рядом с ними нередко показаны слабости, что делает образ убедительнее.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характеристик литературных героев в учебных материалах по литературе для 8 класса; точная статистика не приводится.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характера встречаются у героев чаще всего
</a:t>
            </a:r>
            <a:endParaRPr lang="en-US" sz="24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герой в ходе сюжета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предстает с привычками, взглядами и первой реакцией на события. Здесь читатель видит исходное состояние характера и понимает, с чего начинается его путь.
</a:t>
            </a:r>
            <a:endParaRPr lang="en-US" sz="1251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Испытание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обнаруживаются страх, упрямство, смелость или ошибка. Именно конфликт заставляет героя делать выбор и проверять свои убеждения на деле.
</a:t>
            </a:r>
            <a:endParaRPr lang="en-US" sz="1266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Осознание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ошибки или пережитого опыта персонаж начинает по-новому смотреть на себя и других. Он замечает последствия своих поступков и делает внутренний вывод.
</a:t>
            </a:r>
            <a:endParaRPr lang="en-US" sz="1211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становится видно, чему герой научился и как он изменился. Его новые решения показывают, стал ли он мудрее, честнее или ответственнее.
</a:t>
            </a:r>
            <a:endParaRPr lang="en-US" sz="1348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53653"/>
            <a:ext cx="432000" cy="34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показывает своё отношение к герою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эпитеты, сравнения и точные детали помогают автору выразить симпатию, иронию или осуждение, не называя своё мнение прямо.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слов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автора помогает увидеть, какой урок скрыт в образе героя и почему он нужен произведению не меньше, чем сам сюжет.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других персонажей тоже важны. Если героя хвалят, спорят с ним или боятся его, это усиливает авторскую оценку его поступков.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окружающих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герой обычно вызывает сочувствие и уважение, а отрицательный — настороженность. Так читатель понимает, кого автор поддерживает.
</a:t>
            </a:r>
            <a:endParaRPr lang="en-US" sz="115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читателя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911476"/>
            <a:ext cx="4356600" cy="18003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сравнительной характеристики героя в школьном анализе литературного текста.
</a:t>
            </a:r>
            <a:endParaRPr lang="en-US" sz="835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заметить, как автор строит противопоставление и через него показывает нравственный выбор персонажей.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делает видимыми противоположные ценности персонажей и помогает точнее понять авторскую позицию.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героев по основным признакам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помогает увидеть героя в конкретный момент действия. По позе, выражению лица и жестам можно понять, спокоен он или встревожен, уверен в себе или растерян.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цвет, фон и детали одежды. Художник нередко подчёркивает ими богатство, бедность, одиночество или напряжение сцены, опираясь на смысл текста.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в иллюстрации к произведению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от внешних признаков к выводам о характере и авторской оценке.
</a:t>
            </a:r>
            <a:endParaRPr lang="en-US" sz="135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анализа образа главного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герой обычно сразу противопоставлен противнику: один персонаж воплощает добро, другой — зло, а характер раскрывается через ясные действия и повторяющиеся испытания.
</a:t>
            </a:r>
            <a:endParaRPr lang="en-US" sz="1371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образ строится экономно. Автор выбирает несколько точных деталей, один важный эпизод и краткую характеристику, чтобы быстрее показать суть героя.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персонаж развивается шире. Читатель видит его не только в действии, но и в обычной жизни, в сомнениях, переживаниях и постепенных переменах.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влияет на способ изображения, но задача остаётся общей: сделать героя понятным, выразительным и связанным с главной мыслью произведения.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героев в разных жанрах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читатель замечает отдельные признаки, а потом сопоставляет их с событиями и отношениями персонажа.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становится глубже по мере чтения: каждый новый эпизод добавляет смысл и уточняет характер героя.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образа героя по школьной программе литературы; данные схемы являются учебной моделью.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постепенно создается полный образ героя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как ключ к пониманию произведения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главного героя помогает увидеть не только сюжет, но и авторскую мысль. Если внимательно рассматривать внешность, речь, поступки и изменения персонажа, смысл произведения становится намного яснее.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2026-05-19T03:30:24Z</dcterms:created>
  <dcterms:modified xsi:type="dcterms:W3CDTF">2026-05-19T03:30:24Z</dcterms:modified>
</cp:coreProperties>
</file>