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историка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следам прошлого начинается прямо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Историк: исследователь прошлого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собирает старые следы, сравнивает их и осторожно делает выводы. Так он помогает понять, как жили люди раньше и почему мир стал таким, как сегодня.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подсказки из прошлого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монета подсказывает, какими были деньги, какие изображения на них ставили и как люди покупали нужные вещи много лет назад.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или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рассказывает, что ели люди, как готовили еду и чем пользовались за столом. По ней можно даже заметить привычки семьи.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одежде историк узнаёт, из каких тканей шили вещи, что было модно и как люди приспосабливались к холодам, работе и праздникам.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хранит не только слова, но и след времени. По нему можно понять, кто писал, о чём волновался и как общались люди без телефона.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741" y="1239625"/>
            <a:ext cx="2158695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494" y="1239625"/>
            <a:ext cx="2121347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644" y="1239625"/>
            <a:ext cx="2121347" cy="191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узнать историю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 — голоса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прошлое словно само начинает говорить. Письмо, дневник или старая книга помогают услышать мысли человека, узнать его заботы, радости и важные события. По таким строкам историк бережно восстанавливает жизнь, как по кусочкам мозаики.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не умеют молчать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ложка, игрушка, пуговица или глиняный черепок кажутся обычными вещами. Но для историка это настоящие подсказки: они показывают, чем пользовались люди, как одевались и как устроен был их быт.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рисунки и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снимке можно увидеть лица, одежду и дома, а на старой карте — дороги, реки и города. Рисунки тоже помогают представить прошлое, если внимательно рассматривать детали, как настоящий следопыт времени.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 и 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важные сведения хранятся в рассказах бабушек, дедушек и других старших людей. Такие воспоминания нужно проверять, но они помогают понять, как люди жили, что помнили и чем гордились.
</a:t>
            </a:r>
            <a:endParaRPr lang="en-US" sz="11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историк не спешит верить одному источнику. Он ищет другие сведения о том же событии, чтобы увидеть, совпадают ли они и не спряталась ли ошибка.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внимательно смотрит, кто создал источник, когда это было сделано и где он появился. Эти детали помогают понять, насколько источник надёжен.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рассказы не совпадают, историк сравнивает их ещё раз и ищет подтверждения. Так он отделяет факт от выдумки и делает вывод осторожно и точно.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историк проверяет сведения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историческое исследование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идёт от вопроса к выводу, собирая и проверяя следы прошлого.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историки удобнее сравнивают события и не путаются в длинных промежутках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составляет один исторический век.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происходили события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события помогает понять, почему люди выбрали именно его. Рядом с рекой было легче добыть воду и перевозить грузы, а у дороги — обмениваться товарами.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 холмы выбирали для защиты, а удобные берега — для поселений. Старая карта подсказывает, как города росли рядом с природой и путями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не только цари и полководцы. Мастера, крестьяне и учителя тоже меняли жизнь вокруг себя, хотя их имена часто не попадали в большие книги.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рассказывает не только о правителях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игры, семейные дела и повседневный труд показывают, чем жило общество. Из таких маленьких сцен складывается настоящая картина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историк замечает судьбы обычных людей, прошлое становится живым и понятным. Тогда видно, что историю создают не только герои, но и многие другие.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прошлом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часто строили из дерева, камня или глины. Они были тёплыми и прочными, но выглядели совсем не так, как современные.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вечернее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комнаты освещали свечи и лампы. В доме становилось тише, а вечер проходил без ярких электрических огней.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чернила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сообщить новость, люди писали письма пером или чернилами. На это уходило больше времени, зато каждое письмо было очень важным.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передавались долго, потому что не было телефонов и интернета. Поэтому хорошие новости приходили с опозданием, а ожидание было настоящим испытанием терпения.
</a:t>
            </a:r>
            <a:endParaRPr lang="en-US" sz="9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хранит память о прошлом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собирает старинные вещи, чтобы они не исчезли и могли рассказать о жизни людей. Здесь каждая вещь становится маленьким свидетелем своей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витринах можно увидеть одежду, посуду, игрушки, документы и инструменты. Даже тихий экспонат умеет «говорить», если внимательно на него посмотреть.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вещи не выдерживают испытания временем: бумага рвётся, дерево темнеет, ткань истирается, а забытые предметы легко теряются.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следов прошлого бывает мало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Историку приходится собирать сведения по частям, словно пазл без картинки на коробке. Каждая находка помогает увидеть хоть небольшой фрагмент истории.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 нас доходит только один лист, письмо или фотография. Такой кусочек прошлого может подсказать историкам очень много важных подробностей.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осталось следов, тем внимательнее нужно работать с ними. Даже скромная находка способна стать настоящим сокровищем для исследователя.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историческому выводу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собирает сведения шаг за шагом, чтобы объяснить событие точно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понять, откуда появились привычные вещи: школы, книги, правила, города и карты. Без этого современный мир кажется просто набором случайностей.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история сегодня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знаешь, как люди справлялись с трудностями раньше, легче понять, почему они выбирали именно такие решения. Прошлое подсказывает, как менялась жизнь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перемены во времени. Она показывает, что сегодня всё устроено не так, как вчера, и завтра тоже многое может измениться.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живёт в вещах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из старого альбома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пожелтевшей фотографии улыбаются прабабушка и прадедушка. Рядом записана дата, и сразу становится ясно, когда была сделана снимок. Такие страницы семейного альбома помогают детям увидеть лица родных, о которых раньше они только слышали.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маленькая награда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бережно лежат сложенное письмо и старая медаль. Их хранят как память о важном событии в семье. Когда взрослые рассказывают об этих вещах, прошлое будто становится ближе и понятнее для всех.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помнят одно и то же событие по-разному. Кто-то забывает дату, кто-то путает имена, а кто-то замечает только часть случившегося.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не спешит верить одному рассказу. Он проверяет сведения по нескольким источникам, чтобы не принять ошибку за точный факт.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отделить правду от вымысла. Благодаря этому прошлое получается более ясным, а выводы — более надёжными.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историкам нужны осторожность и внимание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источника к открытому знанию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изучает каждый источник последовательно, чтобы понять его смысл и ценность.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всегда спрашивает, когда произошло событие. Дата помогает поставить его на правильное место в цепочке времени, чтобы не перепутать прошлое.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историка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обязательно уточняет, где всё случилось. Место подсказывает, почему люди жили именно так и какие условия повлияли на их выбор.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историк выясняет, кто участвовал в событии. Люди, семьи, ремесленники или правители — у каждого была своя роль и свой след.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он спрашивает, почему это произошло и что изменилось потом. Так из маленьких ответов складывается большая история.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похож на детектива времени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сначала собирает подсказки, как настоящий следопыт. Он внимательно рассматривает предметы, читает документы и замечает даже маленькие детали, которые другие могли бы не увидеть.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сравнивает версии и проверяет, что совпадает, а что нет. Из этих частичек он собирает картину прошлого, как из кусочков очень любопытного пазла.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видеть следы времени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историка — это мир следов, вопросов и открытий. История помогает читать прошлое в вещах, местах и семейных воспоминаниях, чтобы лучше понимать настоящее и беречь память.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2026-05-21T09:42:19Z</dcterms:created>
  <dcterms:modified xsi:type="dcterms:W3CDTF">2026-05-21T09:42:19Z</dcterms:modified>
</cp:coreProperties>
</file>