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 война: ключевые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донских казаков в войне: героизм, сражения и традиции.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донских казаков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сформировалось на юге России к XVI–XVII векам, насчитывало миллионы в XX веке. Несмотря на репрессии 1930-х, в 1941 году казаки вновь встали на защиту Родины.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донских казаков в начале войны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казачьих дивизий и корпусов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 году сформированы 4-й гвардейский донской, 5-й кубанский и 6-й донской корпуса. Эти единицы стали важной силой в борьбе с врагом на различных фронтах.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из числа казаков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казаки, включая молодёжь и опытных военных, добровольно записались в ряды Красной армии, проявляя высокий патриотизм и готовность к борьбе.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подготовка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получили современную экипировку и были обучены военным навыкам, сочетая традиционную конницу с новыми тактиками ведения боя.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зима войны: Битва за Москву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стойкость и умение руководить конницей помогли сорвать планы немецкого командования по быстрому захвату столицы.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сражались под Москвой в составе 4-го гвардейского корпуса, особенно проявив себя в районе Каширы, где успешно отражали наступление врага.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действия в Сталинградской битве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мобильность, казаки проводили внезапные атаки в степях, что стало символом их смелости и высокой боевой подготовки.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Конные налеты и удаль казаков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1943 году казачьи части участвовали во внешнем окружении 6-й армии Паулюса, перерезая коммуникации и мешая отходу противника, что усилило позиции советских войск.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казаков во внешнем кольце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Благодаря защите перевалов и горных дорог они стали ключевым фактором в сдерживании наступления немецких войск на Кавказском фронте.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 боях за Кавказ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1942–1943 годах казаки участвовали в освобождении Кубани, проводят дерзкие рейды вражеских тылов и активно обезвреживали мины на занятых территориях.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донских казаков были отмечены высшей наградой СССР за мужество на фронте.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донских казаков удостоены звания Героя Советского Союза за исключительный героизм.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Министерства обороны России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рейды в тылу врага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Подрыв снабжения немецких войск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устраивали неожиданные рейды, разрушая железнодорожные пути и боеприпасные склады врага, что серьёзно осложняло снабжение немецких частей.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пленных и партизанская работа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успешно освобождали советских пленных и проводили диверсии, используя отличное знание местности и высокую мобильность, избегая окружения и сдачи в плен.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1970754"/>
            <a:ext cx="4417500" cy="26234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известные казачьи корпуса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казачьи корпуса периода войны, их командиры и направления боевых действий.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корпус под руководством опытных командиров играл ключевую роль на различных фронтах Великой Отечественной.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энциклопедия СССР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имела их мобильность на Кавказе, где они контролировали сложный горно-степной рельеф и сдерживали продвижение противника.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боевых действий казаков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подразделения отличались высокой маневренностью благодаря использованию конного строя, что позволяло быстро менять позицию и отражать атаки.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 действовали в глубоком тылу врага, устраивали внезапные налёты и выполняли разведывательные задачи с минимальными потерями.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идентичность донских казаков на фронте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сохраняли традиционный казачий облик, носили папахи, куртки и лампасы, подчеркивая свою принадлежность и воинский дух даже в суровых условиях войны.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подразделения строго придерживались устава и строевой подготовки, что укрепляло дисциплину и взаимное уважение внутри войсковых соединений.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песни и молитвы звенели на позициях, объединяя бойцов и помогая сохранить моральный настрой в сложных боях и тяжёлых испытаниях.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и обряды, передаваемые из поколения в поколение, поддерживали связь с историческим наследием донского казачества и формировали крепкое чувство единства.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освобождении Донбасса и других городов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1943 года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освободили Ростов-на-Дону, сыграв ключевую роль в восстановлении контроля над городом после оккупации.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1943 года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4-й гвардейский казачий корпус участвовал в освобождении Донбасса, нанося серьёзный урон врагу и продвигаясь на запад.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1943 года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вели бои за Сальск, используя свои навыки на открытых пространствах степей и обеспечивая продвижение советских войск.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1943 года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освобождении Таганрога стало завершением удачных операций, укрепивших стратегическую позицию на южном фронте.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казачьих традиций в армии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1943 году было восстановлено ношение исторических казачьих погон и воинских званий, что способствовало укреплению боевого духа и уважения к традициям.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символики и обычаев значительно подняло настроение бойцов, способствуя сохранению уникальной казачьей идентичности внутри Красной армии.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Командование учредило специальные награды для казаков, отличившихся в боях, что повышало мотивацию и солидарность среди солдат.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статистика казачьего участия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участию казачьих частей в ВОВ и награждениям донских казаков.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донских казаков проявила выдающуюся храбрость, подтверждённую многочисленными наградами и высокой долей Героев Советского Союза.
</a:t>
            </a:r>
            <a:endParaRPr lang="en-US" sz="143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Министерства обороны РФ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судьбы: казачество на оккупированных землях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Казаки, оставшиеся на территории, оккупированной врагом, находились под тяжёлым давлением и зачастую были вынуждены делать сложный выбор между выживанием и верностью.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казаков вступала в сотрудничество с оккупантами, но многие сохраняли верность Красной армии и сопротивлялись врагу различными способами.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государство провело реабилитацию казачества, смягчив прежние репрессии и восстановив доверие к казакам как к патриотам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донских казачек в Победу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Казачки работали в госпиталях, ухаживали за ранеными, организовывали сбор средств и гуманитарную помощь, проявляя заботу и самоотверженность.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 и уход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Женщины-казачки обеспечивали фронт продовольствием, трудились в колхозах и обрабатывали землю, поддерживая продовольственную безопасность войск.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тылу и на полях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поддерживали семьи казаков, сохраняли обычаи и духовные ценности, что укрепляло моральный дух и сплочённость общины в тяжёлые годы войны.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 и поддержки семей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героях: памятники и мемориалы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 и торжества способствуют патриотическому воспитанию молодёжи, укрепляя историческую память и связь поколений с их славным прошлым.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памятные комплексы донского казачества установлены в ключевых городах региона, напоминая о героизме и боевой истории казаков в годы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 о донском казачестве в семье и школе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архивы хранят письма и фотографии бойцов, которые передаются из поколения в поколение, сохраняя живую память о подвигах.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 легенды о казаках становятся частью школьной программы, вдохновляя молодое поколение на изучение родной истории и патриотом становление.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южных регионов созданы музеи казачества, где проводятся уроки мужества и встречи с потомками героев Великой Отечественной войны.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мероприятия и проекты формируют у подрастающего поколения чувство причастности к героическому наследию и укрепляют национальную идентичность.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Увековечивание подвига донских казаков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регулярно проводятся реконструкции сражений с участием донских казаков, а в школах реализуются образовательные проекты, развивающие интерес к истории.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Реконструкции боёв и школьные проекты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казаков активно участвуют в патриотических движениях, гордясь своим наследием и передавая традиции служения Отечеству следующим поколениям.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национальная гордость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подвига донских казаков для Победы и памяти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проявили исключительный героизм и стойкость, их вклад стал символом патриотизма. Память о них вдохновляет и учит будущие поколения служению и единству страны.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2026-05-11T03:25:25Z</dcterms:created>
  <dcterms:modified xsi:type="dcterms:W3CDTF">2026-05-11T03:25:25Z</dcterms:modified>
</cp:coreProperties>
</file>