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276" y="392225"/>
            <a:ext cx="3797098" cy="43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9267" y="592776"/>
            <a:ext cx="4040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Погода: как работает атмосфера Земли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8" name="Text 2"/>
          <p:cNvSpPr txBox="1"/>
          <p:nvPr/>
        </p:nvSpPr>
        <p:spPr>
          <a:xfrm>
            <a:off x="547451" y="1757775"/>
            <a:ext cx="3636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вокруг нас меняется каждый день, и у этого есть причины.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погода не стоит на месте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Солнечное тепло распределяется по Земле неравномерно, поэтому воздух постоянно перемещается. Вместе с ним меняются облачность, осадки, ветер и температура — особенно заметно это на больших территориях, таких как Россия.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050" y="2164290"/>
            <a:ext cx="110250" cy="220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92088" y="2167825"/>
            <a:ext cx="165375" cy="220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73837" y="2174725"/>
            <a:ext cx="206700" cy="206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76275" y="2174725"/>
            <a:ext cx="206700" cy="206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78700" y="2174725"/>
            <a:ext cx="206700" cy="206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погоды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  <p:sp>
        <p:nvSpPr>
          <p:cNvPr id="12" name="Text 2"/>
          <p:cNvSpPr txBox="1"/>
          <p:nvPr/>
        </p:nvSpPr>
        <p:spPr>
          <a:xfrm>
            <a:off x="565825" y="2576515"/>
            <a:ext cx="14136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воздуха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Показывает, насколько воздух нагрет или охлаждён. По ней судят о погоде в течение дня, выбирают одежду и оценивают, насколько комфортно находиться на улице.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2171425" y="2580075"/>
            <a:ext cx="14136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Влажность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Показывает количество водяного пара в воздухе. При высокой влажности воздух кажется душнее, а при охлаждении влага может превращаться в туман, росу или облака.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3773837" y="2580075"/>
            <a:ext cx="14136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движение воздуха. Он переносит тепло и влагу, помогает облакам и осадкам перемещаться, а также влияет на ощущение холода или жары.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5376275" y="2580075"/>
            <a:ext cx="14136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Облачность и осадки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Облака показывают, как много влаги находится в атмосфере, а осадки сообщают, достигает ли она поверхности Земли в виде дождя, снега, мороси или града.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6978700" y="2580075"/>
            <a:ext cx="14136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Давление и видимость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Атмосферное давление помогает понять, какая погода ожидается дальше, а видимость показывает, насколько далеко можно различить предметы при тумане, снегопаде или сильном дожде.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9997" y="595933"/>
            <a:ext cx="4579800" cy="7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воздуха и суточный ход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827950" y="1826350"/>
            <a:ext cx="4192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Утренний минимум
</a:t>
            </a:r>
            <a:pPr algn="l" indent="0" marL="0">
              <a:lnSpc>
                <a:spcPct val="115000"/>
              </a:lnSpc>
              <a:buNone/>
            </a:pPr>
            <a:r>
              <a:rPr lang="en-US" sz="3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Ночью поверхность Земли отдаёт тепло, поэтому перед восходом Солнца воздух обычно охлаждается сильнее всего. Это самый низкий показатель суточного хода температуры.
</a:t>
            </a:r>
            <a:endParaRPr lang="en-US" sz="888" dirty="0"/>
          </a:p>
        </p:txBody>
      </p:sp>
      <p:sp>
        <p:nvSpPr>
          <p:cNvPr id="11" name="Text 3"/>
          <p:cNvSpPr txBox="1"/>
          <p:nvPr/>
        </p:nvSpPr>
        <p:spPr>
          <a:xfrm>
            <a:off x="821307" y="2610562"/>
            <a:ext cx="4192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Дневной максимум
</a:t>
            </a:r>
            <a:pPr algn="l" indent="0" marL="0">
              <a:lnSpc>
                <a:spcPct val="115000"/>
              </a:lnSpc>
              <a:buNone/>
            </a:pPr>
            <a:r>
              <a:rPr lang="en-US" sz="3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восхода поверхность постепенно нагревается, а воздух вслед за ней. Обычно самая высокая температура наблюдается во второй половине дня, примерно после 14–15 часов.
</a:t>
            </a:r>
            <a:endParaRPr lang="en-US" sz="869" dirty="0"/>
          </a:p>
        </p:txBody>
      </p:sp>
      <p:sp>
        <p:nvSpPr>
          <p:cNvPr id="12" name="Text 4"/>
          <p:cNvSpPr txBox="1"/>
          <p:nvPr/>
        </p:nvSpPr>
        <p:spPr>
          <a:xfrm>
            <a:off x="624781" y="3409063"/>
            <a:ext cx="4192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показывают на карте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погодных картах температуру подписывают числами возле городов. Линии, соединяющие точки с одинаковой температурой, называются изотермами.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819260" y="4200751"/>
            <a:ext cx="41883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pPr algn="l" indent="0" marL="0">
              <a:lnSpc>
                <a:spcPct val="115000"/>
              </a:lnSpc>
              <a:buNone/>
            </a:pPr>
            <a:r>
              <a:rPr lang="en-US" sz="3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Суточные колебания температуры помогают понять, когда лучше планировать прогулку, спортивные занятия или поездку, особенно если утром и днём погода сильно различается.
</a:t>
            </a:r>
            <a:endParaRPr lang="en-US" sz="87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температура меняется по сезонам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помогает увидеть, как быстро прогревается весна и как плавно охлаждается осень в умеренном климате.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тёплый месяц обычно приходится на середину лета, а годовая амплитуда хорошо показывает различие между зимой и летом.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для умеренного климата, условные средние значения по месяцам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Влажность воздуха и облака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2162350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Относительная влажность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показывает, сколько водяного пара содержится в воздухе по сравнению с максимальным количеством, которое он может удержать при данной температуре.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565825" y="2780768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Охлаждение воздуха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воздух поднимается вверх и охлаждается, он быстрее достигает насыщения. Тогда водяной пар начинает превращаться в мельчайшие капли или кристаллы льда.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565825" y="3399182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облаков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таких капель и кристаллов складываются облака. Если охлаждение происходит у поверхности земли, образуются туман и роса.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565825" y="4017595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самочувствие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высокой влажности жара переносится труднее, потому что пот испаряется медленнее. Поэтому воздух кажется более тяжёлым и душным.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образуются осадки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в атмосфере водяной пар превращается в дождь, снег или град.
</a:t>
            </a:r>
            <a:endParaRPr lang="en-US" sz="10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525" y="3166568"/>
            <a:ext cx="8398200" cy="15828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Ветер: движение воздуха от давления к давлению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669274" y="1900020"/>
            <a:ext cx="18030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ветра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возникает из-за разницы атмосферного давления: воздух начинает двигаться из области высокого давления туда, где давление ниже.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2869932" y="1897030"/>
            <a:ext cx="18030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и направление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ветра измеряют анемометром, а направление определяют с помощью флюгера. Эти данные важны для прогноза погоды и наблюдений.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5061363" y="1897017"/>
            <a:ext cx="16275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показывают на картах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синоптических картах ветер изображают стрелками и специальными знаками. По ним можно понять, куда движется воздушная масса и как быстро.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7061288" y="1899967"/>
            <a:ext cx="16275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ветер меняет ощущение температуры, переносит облака и может усиливать непогоду, поэтому его обязательно учитывают в метеонаблюдениях.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50" y="2713698"/>
            <a:ext cx="4208700" cy="7179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Приборы, которые измеряют погоду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элемента погоды есть свой прибор и своя единица измерения.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за погодой становятся точными только тогда, когда каждый показатель измеряется отдельным прибором.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метеонаблюдения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облака чаще всего встречаются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учебное распределение основных типов облаков и помогает быстрее запомнить их внешний вид и связь с погодой.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Кучевые и слоистые облака встречаются чаще, а кучево-дождевые особенно важны как признак сильных осадков и гроз.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схема, условные доли для наглядности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6" dirty="0"/>
          </a:p>
        </p:txBody>
      </p:sp>
      <p:sp>
        <p:nvSpPr>
          <p:cNvPr id="5" name="Text 1"/>
          <p:cNvSpPr txBox="1"/>
          <p:nvPr/>
        </p:nvSpPr>
        <p:spPr>
          <a:xfrm>
            <a:off x="4376700" y="1054754"/>
            <a:ext cx="4401900" cy="132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1013 гПа
</a:t>
            </a:r>
            <a:endParaRPr lang="en-US" sz="7200" dirty="0"/>
          </a:p>
        </p:txBody>
      </p:sp>
      <p:sp>
        <p:nvSpPr>
          <p:cNvPr id="6" name="Text 2"/>
          <p:cNvSpPr txBox="1"/>
          <p:nvPr/>
        </p:nvSpPr>
        <p:spPr>
          <a:xfrm>
            <a:off x="4376700" y="2487315"/>
            <a:ext cx="4401900" cy="12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таково среднее давление воздуха на уровне моря, с которым удобно сравнивать изменения в атмосфере.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65825" y="1975275"/>
            <a:ext cx="3212100" cy="15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Отклонение от этого уровня помогает синоптикам заметить приближение циклона или антициклона и спрогнозировать перемену погоды.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376700" y="4056275"/>
            <a:ext cx="44019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Стандартная атмосфера; школьный курс географии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Циклон и антициклон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65825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Возникает область давления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атмосфере формируется участок пониженного или повышенного давления, который сразу меняет движение воздуха в окружающем пространстве.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270900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Воздух начинает двигаться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циклоне воздух сходится к центру и поднимается вверх, а в антициклоне опускается и расходится от центра.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975975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Меняется погода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Подъем воздуха в циклоне ведет к облакам и осадкам, а антициклон чаще приносит ясную, сухую и более устойчивую погоду.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наблюдений к прогнозу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поступают с наземных и спутниковых наблюдений, затем обрабатываются моделями атмосферы и превращаются в прогноз.
</a:t>
            </a:r>
            <a:endParaRPr lang="en-US" sz="93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280"/>
            <a:ext cx="4007100" cy="15848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5275" y="1383443"/>
            <a:ext cx="4007100" cy="15848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синоптическая карта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65825" y="3359350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Картина на карте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синоптической карте сразу видны температура, облачность, осадки и давление. Условные знаки помогают быстро понять, где погода уже меняется, а где еще сохраняется спокойная обстановка. Такая карта похожа на краткий «портрет» атмосферы.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978400" y="3359350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фронты важны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Линии фронтов показывают границы между разными воздушными массами. Именно здесь чаще всего возникают облака, усиление ветра и осадки. Если научиться читать такие знаки, можно понять не только погоду сейчас, но и ее ближайшее развитие.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в разных городах России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даже зимой климат городов России заметно различается по теплу и увлажнению.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Сочи выделяется мягкой и влажной зимой, а Якутск — самым суровым морозом; Москва и Новосибирск занимают промежуточное положение.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климатический пример; средние многолетние значения, округлено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756" y="1773923"/>
            <a:ext cx="192938" cy="220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84856" y="1773923"/>
            <a:ext cx="192938" cy="220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5875" y="3552748"/>
            <a:ext cx="206700" cy="206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77975" y="3552748"/>
            <a:ext cx="206700" cy="206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погодные явления
</a:t>
            </a:r>
            <a:endParaRPr lang="en-US" sz="1812" dirty="0"/>
          </a:p>
        </p:txBody>
      </p:sp>
      <p:sp>
        <p:nvSpPr>
          <p:cNvPr id="13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6" dirty="0"/>
          </a:p>
        </p:txBody>
      </p:sp>
      <p:sp>
        <p:nvSpPr>
          <p:cNvPr id="14" name="Text 2"/>
          <p:cNvSpPr txBox="1"/>
          <p:nvPr/>
        </p:nvSpPr>
        <p:spPr>
          <a:xfrm>
            <a:off x="1176650" y="1787348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Гроза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Гроза приносит молнию, гром и резкие порывы ветра. Она особенно опасна на открытой местности, у воды и рядом с высокими предметами.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4788750" y="1787348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Метель и гололед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Метель ухудшает видимость, а гололед делает дороги и тротуары скользкими. В такие дни особенно важно идти медленно и быть внимательным на транспорте.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1176650" y="3559273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ливень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дождь быстро перегружает ливневые стоки и мешает движению. Он может стать причиной заторов, луж и временного прекращения прогулок или поездок.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4788750" y="3559273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Жара и мороз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жара и сильный мороз по-разному влияют на организм, но оба состояния требуют осторожности. Важно правильно одеваться, пить воду и сокращать пребывание на улице.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673063"/>
            <a:ext cx="8004900" cy="18128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погода влияет на повседневную жизнь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3617900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658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день может по-разному изменить планы семьи, школы и транспорта.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47745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влияет не только на комфорт, но и на безопасность, расписание и работу транспорта.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9997" y="595933"/>
            <a:ext cx="4579800" cy="7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и климат: в чем разница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850024" y="2046778"/>
            <a:ext cx="3721800" cy="6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 — это сегодня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описывает состояние атмосферы в конкретный момент: температуру, облачность, ветер, давление и осадки. Она может измениться уже через несколько часов.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1031696" y="3033662"/>
            <a:ext cx="37212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 — это надолго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показывает, какая погода обычно бывает в местности в течение многих лет. По нему судят о средних температурах, влажности и сезонных особенностях.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832866" y="4022582"/>
            <a:ext cx="37212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не равно другому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Ливень, метель или жаркий день не меняют климат сразу. Такие события лишь показывают, насколько изменчива погода даже в пределах одного сезона.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чтения прогноза погоды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Прогноз составляют по данным наблюдений, а затем показывают в удобной для человека последовательности.
</a:t>
            </a:r>
            <a:endParaRPr lang="en-US" sz="101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помогает понимать мир вокруг нас
</a:t>
            </a:r>
            <a:endParaRPr lang="en-US" sz="2812" dirty="0"/>
          </a:p>
        </p:txBody>
      </p:sp>
      <p:sp>
        <p:nvSpPr>
          <p:cNvPr id="5" name="Text 1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погоды учит замечать изменения в атмосфере, пользоваться прогнозом и принимать простые, но важные решения каждый день — от одежды до поездки и безопасности.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2026-06-02T19:07:39Z</dcterms:created>
  <dcterms:modified xsi:type="dcterms:W3CDTF">2026-06-02T19:07:39Z</dcterms:modified>
</cp:coreProperties>
</file>