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Шумер — зарождение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— первая цивилизация с городами, письмом и новыми технологиями.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время возникновения Шумера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появился в южной Месопотамии — между реками Тигр и Евфрат, благодаря плодородной земле и водным ресурсам. До этого здесь жили племена с простым образом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4000 и 3000 гг. до н.э. шумеры возвели первые города-государства, такие как Ур и Урук. Дома строились из глиняного кирпича, а улицы и площади формировали пространство для жизни и торговли.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развивали социальные роли, где появились ремесленники, торговцы и жрецы, что способствовало усложнению структур общества.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управление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власть принадлежала вождям и старейшинам, но со временем усиливались царские династии. Создавались первые административные структуры для управления городами.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шумерских городов-государств
</a:t>
            </a:r>
            <a:endParaRPr lang="en-US" sz="24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сосредоточение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располагался в южной Месопотамии, на карте древнего мира он находился между Вавилоном на севере и Египтом на западе, что создавало условия для общения и обмена.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и обмен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товаров и идей между регионами поддерживало экономический и культурный рост, а также способствовало развитию письменности для учета сделок.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соседями
</a:t>
            </a:r>
            <a:pPr algn="ctr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выгодному положению шумеры вступали в культурные и торговые контакты с Египтом и Индской цивилизацией, укрепляя связи и развивая обмен товарами и знаниями.
</a:t>
            </a:r>
            <a:endParaRPr lang="en-US" sz="1291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среди древних цивилизаций мира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3500 и 3200 гг. до н.э. была создана клинопись — система знаков, выдавливаемых на глиняных табличках. Это позволило записывать важные данные и создавать документы.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 обучение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Писцами становились специально обученные люди, посещавшие школы. Их роль была важна для управления и сохранения знаний в городах-государствах.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клинописи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служила для учета имущества, оформления торговых сделок, записи законов и составления литературных произведений, что укрепляло структуру общества.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Клинопись: ключ к истории Шумера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роль городов Шумера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шумерских городов по численности населения и функциям на основе археологических данных.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специализировались на разных функциях, что обеспечивало устойчивость и развитие цивилизации.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экономики Шумера — сельское хозяйство и ремёсла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отрасль экономики — земледелие, где выращивали ячмень, пшеницу и бобовые, используя ирригационные системы для орошения.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различные ремёсла: изготовление керамики, тканей, ковров и украшений, а также металлообработка и гончарное дело.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городами и с соседними регионами стимулировала экономический рост и обмен товарами и технологиями.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богов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пантеоне шумеров было более 3000 богов и богинь, каждый из которых отвечал за природные явления или социальные аспекты жизни общества.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практики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городе существовал личный покровитель, строились храмы, где проходили многолюдные ритуалы и празднества, укреплявшие связь общества с богами.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божества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Энлиль управлял ветром и воздухом, Ан был богом неба, а Инанна — богиней любви и войны, играя ключевую роль в религиозной жизни.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боги Шумера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законы Шумера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законы, например Шуруппакские, регулировали семейные, имущественные и хозяйственные отношения, устанавливая нормы поведения.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знать (жрецы и правители), свободных граждан и рабов, каждому из которых отводилась своя роль в жизни города.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принадлежала энси и лугалю — правителям, рассматриваемым как представители богов на земле, что закрепляло их авторитет.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законов и социальное разделение помогали поддерживать порядок и управлять большим разнообразием городов и их жителей.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Ступенчатые сооружения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представляли собой высокие ступенчатые башни, символизировавшие связь земли и неба, они доминировали в городских пейзажах и использовались для религиозных обрядов.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храмов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служили местом поклонения богам, проведения ритуалов и административной деятельности. Управлялись они жрецами, которые играли важную роль в обществе.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в Ур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был зиккурат в городе Ур высотой около 30 метров — культурный и религиозный центр, вокруг которого рос город.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и храмовая архитектура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шумеры внедрили различные инструменты и методы металлообработки, что позволило им изготавливать более прочные и функциональные орудия труда и украшения.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глиняных табличек с клинописью дало шумерам возможность фиксировать хозяйственные данные, вести учёт и планирование, что сильно повлияло на организацию общества и торговли.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Разработанные ими ирригационные системы обеспечивали эффективное орошение полей в условиях жаркого климата Месопотамии, что способствовало стабильному сельскохозяйственному производству и росту городов.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стали первыми, кто изобрёл колесо около 3500 года до н. э., что позволило создать повозки и усовершенствовать ремесло гончарства, значительно ускорив производство и транспортировку.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технологические достижения шумеров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 — политический и культурный центр
</a:t>
            </a:r>
            <a:pPr algn="ctr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Ур был одним из самых крупных и влиятельных центров Шумера. Население достигало около 50 000 человек, здесь находились дворцы, храмы и центры власти, отражающие высокий уровень урбанизации.
</a:t>
            </a:r>
            <a:endParaRPr lang="en-US" sz="1125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Лагаш и Ниппур — торгово-ремесленные и религиозные центры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Лагаш был известен как центр ремёсел и торговли, где изготавливались изделия из металла и ткани. Ниппур считался священным городом с крупнейшими храмами, посвящёнными главным богам шумерского пантеона.
</a:t>
            </a:r>
            <a:endParaRPr lang="en-US" sz="104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 — родина Гильгамеша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 славился как крупнейший город эпохи и родина эпического героя Гильгамеша. Здесь развивалась искусство, архитектура и письменность, а также возникли первые административные структуры.
</a:t>
            </a:r>
            <a:endParaRPr lang="en-US" sz="119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города-государства Шумера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и мифология Шумера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о Гильгамеше — древнейшая поэма, рассказывающая о подвигах царя Урука, отражая представления о жизни, смерти и дружбе в шумерском обществе.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шумеров содержат истории сотворения мира и богов, таких как Ан, Энлиль и Инанна, раскрывая основные религиозные и этические ценности той эпохи.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сюжеты шумерской мифологии повлияли на последующие культуры, став основой библейских и других древних преданий и легенд.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ввели шестидесятеричную систему счёта, которая до сих пор используется для измерения углов и времени, демонстрируя глубокое понимание математики.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и новаторство шумеров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медицинских знаний, картографии и инженерии шумеров заложило фундамент для последующих научных открытий в древнем мире.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вели регулярные астрономические наблюдения, создали первый лунный календарь, что помогало определять времена года и планировать сельскохозяйственные работы.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жителей Шумера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люди занимались выращиванием ячменя, пшеницы и разведением овец, коз и крупного рогатого скота, что обеспечивало продовольственную безопасность.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фиксирования хозяйственных дел использовали глиняные таблички с клинописью, что помогало вести учёт запасов и торговли.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люди в домах из глиняного кирпича с плоскими крышами, служившими для защиты от жары и дополнительного пространства для работы и отдыха.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политическая организация Шумерского общества
</a:t>
            </a:r>
            <a:endParaRPr lang="en-US" sz="2002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также состояло из ремесленников, торговцев, крестьян и рабов, что отражало многоуровневую структуру и специализацию труда.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Верховную власть держал правитель — энси или лугаль, считавшийся посредником между людьми и богами, обладавший как светской, так и религиозной властью.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выполняли важную роль хранителей знаний и религиозных обрядов, влияли на принятие решений и контролировали храмы и хозяйственную деятельность.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собрания и советы старейшин участвовали в управлении, а образование получали будущие писцы и жрецы, подготовка которых была необходима для поддержания культуры.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транспорта, включая лодки и повозки, а также система письменной фиксации сделок на глиняных табличках, сделали торговлю более эффективной и прозрачной.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Импортировались ценные товары — металлы, камень и дерево, которые были дефицитными в регионе и необходимы для строительства и ремёсел.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экспортом была шерсть, зерно и изделия ремесленников, пользующиеся спросом за пределами Месопотамии.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активно торговал с Египтом и Левантом на Западе, а также с Индской долиной и Эламом на Востоке, обеспечивая обмен товарами и культурным опытом.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экономические связи Шумера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и исчезновение Шумерской цивилизации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тысячелетие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изменения климата снижали продуктивность земледелия, что усугубляло упадок и миграцию населения.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2334 года до н.э.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Аккадский правитель Саргон завоевал Шумер, положив начало этапу аккадского господства и ослабления шумерских городов.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III тысячелетий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войны между городами-государствами, внутренние конфликты и экологические катастрофы приводили к ухудшению социально-экономической ситуации.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XX веку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как отдельная культурная и политическая единица прекратил существование, его народ постепенно растворился в более поздних месопотамских государствах.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клинописи и письменных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Клинопись, созданная шумерами, стала основой письменности в Ассирии, Вавилоне и других культурах, обеспечив передачу знаний и управление государствами.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права и астрономические 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законы заложили основу правовых систем региона, а астрономические открытия использовались в календарях и навигации, что осталось в наследии древнего мира.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строительные 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и храмовые комплексы Шумера оказали влияние на архитектуру соседних цивилизаций, приняв элементы шумерского стиля и строительных методов.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и влияние шумеров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— колыбель цивилизации и источник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оказал непреходящее влияние на развитие человеческой культуры, науки и общества. Изучение его достижений помогает понять истоки современных цивилизационных основ.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2026-05-10T09:36:21Z</dcterms:created>
  <dcterms:modified xsi:type="dcterms:W3CDTF">2026-05-10T09:36:21Z</dcterms:modified>
</cp:coreProperties>
</file>