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и восточнохристианский мир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Империя, где соединились Рим, Эллада и христианство.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Византия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прожила более тысячи лет и сохранила римскую государственность, греческий язык и христианскую веру. Через неё формировались православие, славянская письменность, храмовое искусство и политическая традиция Восточной Европы.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Рима к Византии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Запада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476 году западная часть империи исчезла, но восточная продолжила существовать. Византия унаследовала римские традиции и развивала их до XV века.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IV века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разделения Римской империи восточные земли сохранили управление, города и торговые связи. Именно здесь постепенно сложился политический и культурный мир Византии.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330 год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330 году Константин основал новую столицу — Константинополь. Город быстро стал центром власти, торговли и христианской жизни на востоке Средиземноморья.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1453 год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1453 году Константинополь был захвачен османами. Это стало концом империи, но не её влияния на православный мир.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Константинополь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851675" y="13682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был расположен на узком полуострове между Чёрным и Мраморным морями. Такое положение облегчало контроль проливов и делало столицу труднодоступной для внезапного нападения.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1675" y="250142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Константинополь шли торговые пути зерна, шёлка, вина и металлов. Доходы от обмена и пошлин усиливали власть императора и поддерживали городскую жизнь.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51675" y="36345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стала не только политическим, но и религиозным сердцем империи. Здесь находились главные храмы, патриаршая кафедра и важнейшие церемонии императорской власти.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и её связи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видно, как Константинополь связывал Балканы и Малую Азию, а через море — города Восточного Средиземноморья. Это было пространство дорог, крепостей и портов, где решались вопросы обороны и снабжения.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Провинции и границы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провинции — Сирия и Египет — долго оставались важнейшими регионами империи. Они давали ресурсы, людей и торговые маршруты, поэтому их утрата резко изменила баланс сил и сузила византийское пространство.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империи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работало государство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Верховная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считался хранителем закона и православной веры. Его власть опиралась на придворный церемониал, армию и сеть чиновников, которые передавали решения центра на места.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строилось на римском праве и чёткой бюрократии. Законы регулировали налоги, суд, военную службу и обязанности подданных, соединяя разные области империи в единую систему.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219975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деревня выполняли разные функции. Горожане жили торговлей и ремёслами, а крестьяне обеспечивали страну хлебом и налогами, поддерживая государственный бюджет.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19975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 опора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армия и местная администрация зависели от налоговых поступлений. Без устойчивого сбора доходов империя не могла содержать оборону, двор и крупные общественные проекты.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75959"/>
            <a:ext cx="4894200" cy="1950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Общество, город и деревня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социальную и экономическую структуру Византии: кто управлял, кто производил, а кто влиял на духовную жизнь и образование.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было иерархичным, а монастыри связывали религию, образование и помощь нуждающимся.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византийского общества на основе исторической традиции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Византийской империи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византийской истории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что история Византии развивалась через подъёмы, кризисы и переломные события. Между ними менялись границы, религиозная политика и международное положение.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показывают смену этапов: основание столицы, расцвет, религиозные конфликты и окончательный упадок.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75" y="1841136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57883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Юстиниан и вершина могущества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Имперская программа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Юстиниан стремился восстановить единство бывшей Римской империи. Его войны вернули Византии часть земель в Италии и Северной Африке, хотя удержать эти территории надолго оказалось трудно.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Законодательная реформа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законов Corpus Iuris Civilis упорядочил римское право и укрепил управление. Этот труд стал одним из самых долговечных достижений византийской государственной мысли.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столицы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Юстиниане Константинополь украсили новые здания, а Святая София стала главной архитектурной победой эпохи. Столица превратилась в символ имперского величия.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могущества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Юстиниана соединило военные успехи, правовые преобразования и религиозный авторитет. Именно поэтому его эпоху считают вершиной византийского могущества и влияния.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света и пространства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Святая София поражала современников не только размерами, но и ощущением света, который будто растворял стены. Купол на парусах, мраморная облицовка и золото создавали образ небесного храма в центре имперской столицы.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Сакральный образ столицы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собор был не просто зданием, а выражением византийского понимания порядка. В нём соединялись инженерный расчёт, торжественный ритуал и идея Божьего присутствия, что сделало Святую Софию главным символом Константинополя.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Святая София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Византийский образ мира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золото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 в мозаиках не просто украшало интерьер: оно создавалo ощущение неземного света. Такой фон помогал воспринимать священные образы как знак присутствия Божьего мира.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образа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на иконах обычно изображались фронтально и строго. Отсутствие бытовых деталей направляло внимание не на повседневность, а на духовный смысл события или святого.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Храмы, дворцы и монастыри украшались по сходным принципам, поэтому искусство связывало разные пространства империи. Оно формировало единый визуальный порядок, узнаваемый во всём византийском мире.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через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и икона служили не только красоте, но и наставлению. Через них верующий учился понимать библейские сюжеты, церковную иерархию и идею сакральной власти.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471575"/>
            <a:ext cx="84879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Соборы и богословские споры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01000" y="35161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IV век: первые соборы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Вселенские соборы заложили основу православного учения и показали, что споры о вере решаются соборно, а не частным мнением отдельных епископов.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29275" y="16249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догматов
</a:t>
            </a:r>
            <a:pPr algn="r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Позднейшие решения соборов закрепили богословский язык и церковную традицию, которые стали общими для православия и ряда восточных церквей.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309950" y="264307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Христологические споры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V–VI веках обсуждали, как в Иисусе Христе соединяются божественная и человеческая природы. Эти споры привели к точным формулировкам догмата.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572763" y="2416313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Иконоборчество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Иконоборческие конфликты VIII–IX веков затронули саму практику почитания образов. Победа иконопочитания укрепила особое место иконы в восточном христианстве.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миссионеров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Константинополя в Великую Моравию пришли Кирилл и Мефодий не только как проповедники, но и как носители византийской церковной культуры. Их миссия показала, что христианство может говорить на понятном людям языке и укреплять новую письменную традицию.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культурная среда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Славянские земли восприняли не только веру, но и книги, обряд и представление о церковном порядке. Болгария, Сербия и Русь по-разному развивали это наследие, однако везде оно стало опорой книжности, образования и богослужения.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миссия изменила славянский мир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 просвещение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36884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 и Мефодий создали удобную письменную систему, чтобы передавать христианские тексты на славянском языке. Это сделало веру доступнее и связало богослужение с местной культурой.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918763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письма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2505478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Священного Писания и богослужебных книг открыл путь к систематическому чтению, обучению и переписыванию текстов. Так возникла устойчивая книжная традиция.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2987357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книг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4574072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Болгарии сформировались крупные центры книжности, откуда традиция распространилась дальше на Балканы и в Русь. Здесь появились школы писцов, переводчиков и учёных монахов.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5055952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просвещения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6642667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Церковнославянский язык надолго стал языком богослужения и образованности. Он объединил разные страны восточнохристианского мира в общей культурной памяти.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7124546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наследие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450" y="1249063"/>
            <a:ext cx="24255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26038" y="1261696"/>
            <a:ext cx="335400" cy="298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2025" y="2994478"/>
            <a:ext cx="335400" cy="268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Монастырь был местом строгого распорядка, молитвы и духовной дисциплины. Такая среда воспитывала людей, способных к самоограничению, служению и церковному руководству.
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 и аскеза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монастырских мастерских переписывали книги, создавали миниатюры и сохраняли тексты античной и христианской традиции. Без этой работы культурная память Византии была бы гораздо беднее.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Книжное дело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помогали бедным, принимали паломников и часто становились местами обучения. Из их среды выходили епископы, проповедники и учёные, влиявшие на всю церковную жизнь.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Служение обществу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монастырей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 империи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властью, верой и культурой показывают, как действовала византийская цивилизация.
</a:t>
            </a:r>
            <a:endParaRPr lang="en-US" sz="142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империи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851675" y="13682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на Востоке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VII–VIII веках Византия потеряла Сирию, Палестину и Египет, столкнувшись с усилением арабской экспансии. Это сократило ресурсы империи и ослабило её позиции на восточных рубежах.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1675" y="250142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обороны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войны и давление соседей меняли жизнь городов, торговли и армии. Государство всё чаще было вынуждено защищать уже не расширение, а само выживание.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51675" y="36345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 христианства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Константинополем и Римом в XI веке закрепил различия в церковной практике и власти. Он усилил разделение христианского мира и осложнил политический диалог Востока и Запада.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3750" y="567075"/>
            <a:ext cx="85365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Поворотный момент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083625" y="1783775"/>
            <a:ext cx="30294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1204: захват столицы
</a:t>
            </a:r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1204 году участники Четвёртого крестового похода захватили Константинополь. Город был разграблен, а многие святыни и произведения искусства оказались утрачены или вывезены.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004800" y="2764275"/>
            <a:ext cx="30294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империи
</a:t>
            </a:r>
            <a:pPr algn="r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столицы Византия распалась на несколько греческих государств. Они сохраняли традицию империи, но уже не могли действовать как единый политический центр.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83625" y="3790550"/>
            <a:ext cx="30294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1261: восстановление
</a:t>
            </a:r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1261 году Константинополь вернули, однако прежняя мощь не восстановилась. Империя существовала дальше, но в значительно более слабом и уязвимом положении.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столицы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530800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1453 год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1453 году Константинополь пал под ударами османов, и империя прекратила существование. Однако вместе с государством не исчезли её духовные и культурные формы.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2547946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Православные церкви, монастыри и иконописные мастерские сохранили византийские нормы богослужения, изображения и церковного порядка. Так традиция продолжила жить в новых исторических условиях.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277700" y="3565099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Византии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восточнохристианского мира Византия осталась не только прошлым, но и источником идентичности. Её память объединила религиозную практику, право и культурную преемственность.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Наследие, которое не исчезло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показала, как государство, вера и культура могут создать устойчивую цивилизацию. Её наследие живёт в православии, искусстве, праве и книжной традиции, связывая современный восточнохристианский мир с античностью и средневековьем.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2026-07-26T06:44:29Z</dcterms:created>
  <dcterms:modified xsi:type="dcterms:W3CDTF">2026-07-26T06:44:29Z</dcterms:modified>
</cp:coreProperties>
</file>