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jpe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Прародина человека: комплексное понимание темы и ее значимость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как возник Homo sapiens: ключ к пониманию нашего единства и истории.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исследований происхождения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учёные открывают древнейшие человеческие останки и совершенствуют методы датировки. Археология и генетика раскрывают эволюционные пути Homo sapiens, подтверждая многообразие и возраст его древних популяций.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консенсус склоняется к африканскому происхождению, опираясь на генетические и палеонтологические данные, отвергая независимое множественное зарождение вида.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теории возникновения человека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Моноцентрическая теория утверждает, что современный человек возник единожды в Африке и впоследствии расселился по всему миру, что подтверждается многими археологическими находками.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Полицентрическая теория предполагает одновременное эволюционное появление Homo sapiens в разных регионах, что объясняет разнообразие анатомических особенностей ранних популяций.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археологические находки в Африке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Омо-Кибиш — древнейшие Homo sapiens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обнаружены кости Омо-Кибиш возрастом около 195 тысяч лет, представляющие одних из самых ранних представителей человеческого рода. Эти находки служат фундаментом для изучения эволюции человека.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 Херто: свидетельство древности вида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 из Херто (около 160 тысяч лет) в Эфиопии демонстрируют переходные черты между древними предками и современными людьми, раскрывая анатомические особенности Homo sapiens на ранних этапах.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Обнаружения в Кении и Танзании подтверждают Африканское происхождение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Кении и Танзании выявлены останки, которые подкрепляют идею африканской прародины человечества, демонстрируя разнообразие и длительную историю существования ранних Homo sapiens.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Внутриафриканские миграции Homo sapiens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перемещения происходили в течение последних 150 тысяч лет, включая значимые археологические памятники.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активное расселение Homo sapiens внутри Африки, что способствовало культурному и генетическому разнообразию.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антропологии и археологии,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свидетельства единой прародины человека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Ева — общий женский предок всех современных людей, живший в Восточной Африке примерно 150–200 тысяч лет назад, подтверждённый анализом ДНК.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различных современных популяций показывают высокую степень родства, демонстрируя, что все люди произошли от единой исходной группы Homo sapiens.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Y-хромосомы дополняет данные о мужской линии происхождения, также связывая человечество с африканскими корнями.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показывают миграционные пути и смешения, помогая восстановить картину расселения предков Homo sapiens по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424960"/>
            <a:ext cx="4417500" cy="17150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останков Homo sapiens в разных регионах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объём мозга варьируются у ключевых находок из Африки, Европы и Азии, отражая эволюционные и региональные особенности.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и значимые останки Homo sapiens найдены в Африке, что подтверждает её роль прародины.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публикации,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артефакты древних людей Африки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пещере Бломбос (ЮАР) найдены бусины и гравировки возрастом около 75 тысяч лет, указывающие на развитие символического мышления и культурных традиций.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рисунки из Бломбос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 Танзании, относящиеся к 2,6 миллионам лет назад, представляют первые каменные инструменты, демонстрируя начало технологического развития человека.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Олдувайского ущелья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памятники, такие как Олдувай, Класис-Ривер и Бломбос, служат ориентирами для изучения культурного прогресса ранних Homo sapiens.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археологических стоянок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расселения Homo sapiens из Африки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60–70 тыс. лет назад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миграций за пределы Африки с выхода на Ближний Восток, что стало отправной точкой глобального расселения.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50–60 тыс. лет назад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в Южную и Юго-Восточную Азию, освоение новых территорий и климатических зон.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45–50 тыс. лет назад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Европы и продвинутая адаптация к разнообразным природным условиям в регионе.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15–20 тыс. лет назад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в Северной и Южной Америке через древние миграционные маршруты.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9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маршруты Homo sapiens по Земле
</a:t>
            </a:r>
            <a:endParaRPr lang="en-US" sz="2449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данных археологии и генетики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неандертальцами и денисовцами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вступили в контакт с неандертальцами, которые населяли Евразию до своего вымирания примерно 40 тысяч лет назад, что зафиксировано в археологических находках и генетических данных.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генетического смешения свидетельствует о межвидовых скрещиваниях, которые повлияли на адаптационные особенности и разнообразие современного человека в Евразии.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Денисовцы, открытые по фрагментам ДНК из Алтайских пещер, представляют отдельную древнюю человеческую ветвь, чьи гены присутствуют у современных популяций Восточной Азии и Океании.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свидетельства ранних мигрантов Homo sapiens
</a:t>
            </a:r>
            <a:endParaRPr lang="en-US" sz="200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Схул: доказательства ранних миграций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Схул в Израиле содержит останки Homo sapiens возрастом около 100 тысяч лет. Эти находки подтверждают выход человека из Африки на Ближний Восток в ранние периоды эволюции вида.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Усть-Ишимский человек — старейший европейский представитель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из Усть-Ишима в Сибири датируется 45 тысячами лет назад и считается одним из древнейших представителей Homo sapiens в Евразии, демонстрируя миграционные связи между Западом и Востоком.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Жаминьяньдунь в Китае: следы ранних миграций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Археологический комплекс Жаминьяньдунь возрастом около 80 тысяч лет свидетельствует о более ранних миграциях Homo sapiens в Восточную Азию, расширяя понимание временных рамок расселения.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 последовательность заселения континентов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происходило неравномерно, с замедлением миграций на более отдалённые территории с необходимостью адаптации.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расселения показывает постепенное освоение новых экологических ниш и сложность глобальных миграций.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палеоантропологические и генетические исследования, 2023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ускорения глобального распространения Homo sapiens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одежды и жилищ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тёплой одежды и укрытий позволило осваивать более холодные и суровые зоны, увеличивая ареал обитания Homo sapiens.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ледниковых и межледниковых периодов создало новые экологические условия, стимулируя миграции и развитие адаптаций.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языка и сотрудничества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словесной речи и социальных навыков усилило координацию в группе, что способствовало передаче знаний и укреплению сообществ.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орудий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каменных и костяных инструментов повысило эффективность охоты и сбора ресурсов, расширяя возможности для выживания.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древних поселений Homo sapiens
</a:t>
            </a:r>
            <a:endParaRPr lang="en-US" sz="2236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Костёнок найдены остатки жилищ и инструменты, подтверждающие разнообразие ремесел и сложные социальные структуры в древних европейских группах.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Костёнки — центр палеолитической культуры в России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 Австралии выявили уникальные украшения и инструменты, созданные древними аборигенами, отражающие ранние формы художественного и технологического развития.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Артефакты Каменной Страны в Австралии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Ла-Муджи знаменита своими наскальными росписями и артефактами, свидетельствующими о высоком уровне символического мышления и культурного самовыражения.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Ла-Муджи во Франции и первобытное искусство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 и символизма в эволюции Homo sapiens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членораздельной речи открыло возможности для передачи сложных знаний и опыта, обеспечивая эффективную коммуникацию внутри сообществ и укрепление социальных связей.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абстрактного мышления проявилось в создании символов, рисунков и орнаментов, что отражает формирование культурного сознания и духовных традиций.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символизма, включая протописьменность, сыграли ключевую роль в накоплении и передаче информации, способствуя прогрессу цивилизации Homo sapiens.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в исследовании происхождения человека
</a:t>
            </a:r>
            <a:endParaRPr lang="en-US" sz="200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геномных сложностей миграций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геномные исследования выявили многократные волны миграций Homo sapiens, показывая разнообразие путей и смешение популяций в древности.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Homo naledi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Homo naledi в Южной Африке добавила новую ветвь в картину эволюции человека, характеризующуюся уникальными морфологическими признаками.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luzonensis и архаичные признаки Азии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на Филиппинах Homo luzonensis демонстрирует неожиданные черты, расширяя представления о многообразии древних гоминидов в Юго-Восточной Азии.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и альтернативные гипотезы в науке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исследователи выдвигают теории локального происхождения Homo sapiens вне Африки, опираясь на азиатские находки с архаическими признаками.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доказательств поддерживает африканскую прародину, подкреплённую археологическими и генетическими исследованиями по всему миру.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включают интерпретации ископаемых, которые могут указывать на самостоятельные эволюционные процессы, однако они остаются спорными и требуют дополнительных данных.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Продолжающиеся открытия и современные методы анализа способствуют углублению понимания эволюции и пересмотру существующих теорий, стимулируя научный прогресс.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культурного наследия и общего прошлого воспитывает толерантность и уважение к различиям между этническими и культурными сообществами.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прародины Homo sapiens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единого происхождения человека способствует формированию объективного научного взгляда и преодолению расовых предрассудков в обществе и образовании.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и миграций обогащает биологические и антропологические знания, раскрывая механизмы адаптации и разнообразия человеческого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Прародина человека: итоги и перспективы исследований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однозначно подтверждают восточноафриканское происхождение Homo sapiens с последующей сложной миграционной историей. Новые технологии открывают горизонты для глубокого понимания человеческой эволюции и культурного развития.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2026-05-10T00:11:43Z</dcterms:created>
  <dcterms:modified xsi:type="dcterms:W3CDTF">2026-05-10T00:11:43Z</dcterms:modified>
</cp:coreProperties>
</file>