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и Реформация: комплексный обзор ключевых тем
</a:t>
            </a:r>
            <a:endParaRPr lang="en-US" sz="2567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культурных и религиозных преобразований Европы XV–XVI веков.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 зародилась в Италии XIV века, распространившись по Европе к XVI веку. Реформация, начавшаяся в Германии начала XVI века, изменила религиозный и общественный ландшафт. Эти процессы связаны с экономическими, социальными и технологическими изменениями позднего Средневековья.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эпохи Возрождения и Реформации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Гуманистическая революция: истоки и цели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возник в сердце Италии XIV века как движение, обратившее внимание на изучение античной культуры для возрождения человеческих ценностей и знаний.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Основатели гуманизма, такие как Петрарка и Боккаччо, пропагандировали идею развития личности через образование и искусство, противопоставляя себя средневековому теоцентризму.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считали, что возвращение к классическим источникам позволит раскрыть потенциал человека и укрепить нравственные и интеллектуальные основы общества.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 — полимат и художник
</a:t>
            </a:r>
            <a:pPr algn="l" indent="0" marL="0">
              <a:lnSpc>
                <a:spcPct val="115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создал знаменитые полотна «Мона Лиза» и «Тайная вечеря», объединив художественный гений с глубокими научными исследованиями анатомии и природы света.
</a:t>
            </a:r>
            <a:endParaRPr lang="en-US" sz="1132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 — вершина скульптуры и живописи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 воплотил возвышенность человеческой формы в статуе «Давид» и украсил Сикстинскую капеллу монументальными фресками, демонстрируя мастерство и страсть к совершенству.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Филиппо Брунеллески и архитектура Возрождения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Брунеллески разработал проект купола собора Санта-Мария-дель-Фьоре во Флоренции — техническое и художественное достижение, которое вдохновило последующее развитие архитектуры Европы.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мастера Ренессанса и их творчество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 эпохи Возрождения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Коперник предложил гелиоцентрическую систему, изменив представление о плане мироздания и положив начало астрономии нового времени.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усовершенствовал телескоп и подтвердил гелиоцентризм астрономическими наблюдениями, заложив основы экспериментального метода.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Андреас Везалий свой труд «О строении человеческого тела» реформировал анатомию, опровергнув многие ошибочные представления средневековья.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 разрабатывал инженерные проекты и изучал анатомию, объединяя искусство и науку ради инновационных идей.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 Гутенберга и его влияние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1440 года Иоганн Гутенберг изобрел книгопечатание, что позволило тиражировать книги быстрее и дешевле, расширяя доступ к знаниям.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полвека это новшество привело к появлению сотен типографий и широкой распространённости гуманистических и реформаторских идей по всей Европе.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эпохой, когда индивидуальность и творческий потенциал человека впервые получили широкое признание в культуре.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культуры Возрождения
</a:t>
            </a:r>
            <a:endParaRPr lang="en-US" sz="4561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возрос интерес к самосознанию и развитию личности, что выразилось в появлении автобиографий и портретного искусства.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политические изменения в эпоху Возрождения
</a:t>
            </a:r>
            <a:endParaRPr lang="en-US" sz="2397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Города-государства, такие как Флоренция и Венеция, доминировали в политической жизни Италии, сочетая экономическую мощь и богатство меценатов.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Медичи сыграл ключевую роль, финансируя искусство и науку, что способствовало культурному подъему и формированию патронажной системы.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бюрократии и появление административных структур укрепили власть городов и способствовали развитию гражданского общества.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причины протестантской Реформации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 в католической церкви, включая продажу индульгенций и симонию, вызывала массовое недовольство и требование изменений.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и образования в городах усиливал критическое отношение к духовенству и его практикам среди населения.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самосознание в Германии, Швейцарии и Англии усиливало стремление к независимости от Ватикана и реформированию религии.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переводов Библии способствовало распространению идей личной веры и духовной автономии в обществе.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Реформации: Лютер и его 95 тезисов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октября 1517 года Мартин Лютер обнародовал 95 тезисов, критикуя продажу индульгенций и призывая к обновлению церкви.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тезисов вызвала широкий резонанс и стала отправной точкой протестантского движения и долгосрочных религиозных перемен.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Лютера включали спасение только через веру и высший авторитет Писания по сравнению с церковными традициями.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6722" y="1576525"/>
            <a:ext cx="2811556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протестантские направления: сравнительная характеристика
</a:t>
            </a:r>
            <a:endParaRPr lang="en-US" sz="2105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направлений протестантизма по месту зарождения, ключевым доктринам и влиянию на общественные институты.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доктринах и организационных моделях протестантских течений определяли политику и социальные структуры Европы XVI–XVII вв.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истории нового времени, академические исследования протестантизма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конфликты и войны на фоне Реформации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Варфоломеевская ночь, 1572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массовое убийство гугенотов католиками, символ религиозной нетерпимости и жестокого противостояния в Европе.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война, 1618–1648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Затяжной конфликт в Германии с масштабными разрушениями и миллионными жертвами, повлиявший на всю территорию Европы.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Инквизиция XVI века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церковного преследования еретиков и протестантов, усилившая атмосферу страха и социального напряжения.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на ведьм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преследования обвинённых в колдовстве, часто подогреваемые религиозными страхами и конфликтами эпохи Реформации.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отношений церкви и государства после Реформации
</a:t>
            </a:r>
            <a:endParaRPr lang="en-US" sz="2128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послужила основанием для создания национальных церквей, которые получили самостоятельность от Ватикана и укрепили связь с государственными институтами.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потеряла значительную часть политического влияния; одновременно усилилась роль светской власти в контроле религиозной жизни и назначении духовенства.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секуляризации породили концепции свободы совести и светского государства, что стало фундаментом современных принципов разделения церкви и государства.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Контрреформация: основные решения и меры Католической церкви
</a:t>
            </a:r>
            <a:endParaRPr lang="en-US" sz="2168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Тридентский собор реформировал литургию и церковную дисциплину, подтвердил ключевые доктрины католицизма, ответив на вызовы протестантизма.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Иисуса (иезуиты) сыграло ведущую роль в образовании, миссионерской деятельности и борьбе с еретическими учениями по всему миру.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усилены цензура и запреты на протестантскую литературу, что ограничило распространение религиозных реформ среди католиков.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активизировала внутреннюю духовную реформу, чтобы повысить моральный уровень духовенства и укрепить авторитет института.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Долговременное влияние Возрождения и Реформации на европейскую цивилизацию
</a:t>
            </a:r>
            <a:endParaRPr lang="en-US" sz="2592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Просвещению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Идеалы гуманизма и научного метода стали фундаментом европейского Просвещения XVIII века. Они стимулировали критическое мышление и развитие научных исследований в разных областях знаний.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в искусстве и образовании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эпох Возрождения расширили образовательные горизонты, а гуманистические ценности вдохновили художников и писателей, оказав огромное влияние на европейскую культуру будущих веков.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Реформирование общества и государства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способствовала формированию парламентских институтов и укреплению правовых систем. Выдвинутая идея религиозной терпимости заложила основы современного гражданского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взаимовлияние эпох Возрождения и Реформации
</a:t>
            </a:r>
            <a:endParaRPr lang="en-US" sz="2552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Гуманистическая мысль Возрождения подготовила теоретические основы для религиозных реформ и критики церковного авторитета в эпоху Реформации.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 и художники обеих эпох отстаивали свободу индивидуальности и новые подходы к познанию, что содействовало развитию светской культуры.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итальянского Возрождения влияли на культурные и религиозные изменения в Западной и Северной Европе, формируя дух Нового времени.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Нового времени: от теоцентризма к антропоцентризму
</a:t>
            </a:r>
            <a:endParaRPr lang="en-US" sz="2214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и Реформация сместили акцент с Бога к человеку как центру познания и нравственных ценностей, что открывало новые перспективы философии и этики.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Никколо Макиавелли в «Государе» развивал идеи реальной политики, придав им прагматический и светский характер, отходя от религиозной догмы.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Эразм Роттердамский и Монтень заложили основы гуманистической и секулярной этики, подчёркивая разум и опыт как источники знания.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течениях формируются первоначальные концепции общественного договора и гражданской свободы, подготовившие развитие политической мысли Нового времени.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распространение знаний и книгопечатание в XVI веке
</a:t>
            </a:r>
            <a:endParaRPr lang="en-US" sz="2075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истории печатного дела, XVI век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числа изданий снизил стоимость книг и обеспечил доступ к образованию широким слоям населения, что ускорило распространение новых идей.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книгопечатания способствовал развитию науки, гуманизма и реформаторского движения, укрепляя интеллектуальные и культурные связи в Европе.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19" y="1225603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3212" y="1232233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475" y="3210196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 роль идей Возрождения и Реформации в современном мире
</a:t>
            </a:r>
            <a:endParaRPr lang="en-US" sz="2133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Данте и Шекспира, а также ренессансные мотивы активно отражаются в современной литературе и живописи, подчеркивая преемственность культурных традиций.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искусство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гуманизма и критического мышления сформировали современные школы и университеты, ставшие центрами науки и культуры.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системы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индивидуализма и свободы совести легли в основу современных представлений о правах и свободах личности в демократических обществах.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церкви и государства, а также уважение к разным верованиям являются важным элементом политической стабильности и межкультурного диалога сегодня.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Светскость и толерантность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Возрождения и Реформации для современности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эпохи заложили основы свободы мысли, развития науки и образования, гуманизма и национальных государств, формируя духовный фундамент современной Европы и глобальной цивилизации.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2026-05-11T09:16:31Z</dcterms:created>
  <dcterms:modified xsi:type="dcterms:W3CDTF">2026-05-11T09:16:31Z</dcterms:modified>
</cp:coreProperties>
</file>