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конгресс: общий обзор и ключевые темы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событие 1814–1815: восстановление мира и новый баланс в Европе.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Наполеоновских войн Европа оказалась разрушенной, границы государств изменились, а прежние союзы — нарушены. Возникла острая необходимость организовать международный порядок и предотвратить новые конфликты.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и вызовы эпохи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конгресс проходил с сентября 1814 по июнь 1815 года в Вене — столице Австрийской империи. Именно здесь собрались дипломаты всех ведущих европейских стран.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конгрессе присутствовало более 200 представителей от различных государств, включая королевских особ и министров, что сделало Вену центром мировой дипломатии на несколько месяцев.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 место проведения конгресса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25" y="1159739"/>
            <a:ext cx="1963200" cy="17676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2482" y="1159727"/>
            <a:ext cx="1963200" cy="17676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7956" y="1159727"/>
            <a:ext cx="1963200" cy="17676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3413" y="1159727"/>
            <a:ext cx="1963200" cy="176764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участники Венского конгресса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06975" y="3695079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Австрийский канцлер Меттерних был главным архитектором мирного порядка, стремясь к укреплению монархии и баланса сил. Его опыт дипломатии оказал решающее влияние на переговоры.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406975" y="3155729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Клеменс Меттерних — голос Австрии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2542479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Александр I и Россия
</a:t>
            </a:r>
            <a:endParaRPr lang="en-US" sz="1375" dirty="0"/>
          </a:p>
        </p:txBody>
      </p:sp>
      <p:sp>
        <p:nvSpPr>
          <p:cNvPr id="14" name="Text 5"/>
          <p:cNvSpPr txBox="1"/>
          <p:nvPr/>
        </p:nvSpPr>
        <p:spPr>
          <a:xfrm>
            <a:off x="2542479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I выступал за создание стабильной Европы и защиты традиционных ценностей. Россия получила значительные территории и стала одним из гарантов нового порядка.
</a:t>
            </a:r>
            <a:endParaRPr lang="en-US" sz="1116" dirty="0"/>
          </a:p>
        </p:txBody>
      </p:sp>
      <p:sp>
        <p:nvSpPr>
          <p:cNvPr id="15" name="Text 6"/>
          <p:cNvSpPr txBox="1"/>
          <p:nvPr/>
        </p:nvSpPr>
        <p:spPr>
          <a:xfrm>
            <a:off x="4677953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Каслри — британский представитель
</a:t>
            </a:r>
            <a:endParaRPr lang="en-US" sz="1239" dirty="0"/>
          </a:p>
        </p:txBody>
      </p:sp>
      <p:sp>
        <p:nvSpPr>
          <p:cNvPr id="16" name="Text 7"/>
          <p:cNvSpPr txBox="1"/>
          <p:nvPr/>
        </p:nvSpPr>
        <p:spPr>
          <a:xfrm>
            <a:off x="4677953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Министр иностранных дел Великобритании защищал интересы королевства, поддерживая баланс без излишнего расширения европейских границ и стремясь к сохранению мирового влияния.
</a:t>
            </a:r>
            <a:endParaRPr lang="en-US" sz="1004" dirty="0"/>
          </a:p>
        </p:txBody>
      </p:sp>
      <p:sp>
        <p:nvSpPr>
          <p:cNvPr id="17" name="Text 8"/>
          <p:cNvSpPr txBox="1"/>
          <p:nvPr/>
        </p:nvSpPr>
        <p:spPr>
          <a:xfrm>
            <a:off x="6813409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Шарль-Морис Талейран — дипломат Франции
</a:t>
            </a:r>
            <a:endParaRPr lang="en-US" sz="1375" dirty="0"/>
          </a:p>
        </p:txBody>
      </p:sp>
      <p:sp>
        <p:nvSpPr>
          <p:cNvPr id="18" name="Text 9"/>
          <p:cNvSpPr txBox="1"/>
          <p:nvPr/>
        </p:nvSpPr>
        <p:spPr>
          <a:xfrm>
            <a:off x="6813409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Талейран сумел сохранить влияние Франции, несмотря на поражения. Его остроумие и опыт сыграли роль в смягчении условий для Франции в новых границах.
</a:t>
            </a:r>
            <a:endParaRPr lang="en-US" sz="112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Устранение последствий Наполеоновских войн через восстановление порядка и укрепление законных монархических властей во всех европейских странах.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и цели конгресса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баланса сил, чтобы предупредить любую попытку одного государства доминировать и нарушать мир на континенте.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условий для контроля над революционными и националистическими движениями, чтобы предотвратить новые вооружённые конфликты.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25" y="1159739"/>
            <a:ext cx="1963200" cy="17676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2482" y="1159727"/>
            <a:ext cx="1963200" cy="17676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7956" y="1159727"/>
            <a:ext cx="1963200" cy="17676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3413" y="1159727"/>
            <a:ext cx="1963200" cy="17676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изменения после конгресса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9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поражение, Франция сохранила свои территории конца XVIII века. Это было компромиссным решением, направленным на поддержание стабильности в регионе.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9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возвращается к границам 1792 года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2542479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усиливается в южной Европе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2542479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Австрийская империя получила Ломбардию, Венецию и другие области, укрепляя своё влияние на Балканах и в Италии, что позволило ей контролировать важные стратегические регионы.
</a:t>
            </a:r>
            <a:endParaRPr lang="en-US" sz="1042" dirty="0"/>
          </a:p>
        </p:txBody>
      </p:sp>
      <p:sp>
        <p:nvSpPr>
          <p:cNvPr id="14" name="Text 6"/>
          <p:cNvSpPr txBox="1"/>
          <p:nvPr/>
        </p:nvSpPr>
        <p:spPr>
          <a:xfrm>
            <a:off x="4677953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Пруссия расширяет западные территории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4677953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Пруссия получила значительные земли в Саксонии, Вестфалии и Рейнской области, что повысило её вес в центральной Европе и создало мощный буфер против Франции.
</a:t>
            </a:r>
            <a:endParaRPr lang="en-US" sz="1036" dirty="0"/>
          </a:p>
        </p:txBody>
      </p:sp>
      <p:sp>
        <p:nvSpPr>
          <p:cNvPr id="16" name="Text 8"/>
          <p:cNvSpPr txBox="1"/>
          <p:nvPr/>
        </p:nvSpPr>
        <p:spPr>
          <a:xfrm>
            <a:off x="6813409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усиливается за счёт Польши и Финляндии
</a:t>
            </a:r>
            <a:endParaRPr lang="en-US" sz="1245" dirty="0"/>
          </a:p>
        </p:txBody>
      </p:sp>
      <p:sp>
        <p:nvSpPr>
          <p:cNvPr id="17" name="Text 9"/>
          <p:cNvSpPr txBox="1"/>
          <p:nvPr/>
        </p:nvSpPr>
        <p:spPr>
          <a:xfrm>
            <a:off x="6813409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присоединила польские земли и Финляндию, расширяя свои западные границы и формируя Царство Польское как автономное подразделение в составе империи.
</a:t>
            </a:r>
            <a:endParaRPr lang="en-US" sz="108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акт 9 июня 1815 года закрепил территориальные изменения и статус новых областей, обеспечив юридическую основу для мира в Европе.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акты и соглашения конгресса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договоры определили статус нейтральной Швейцарии, гарантируя её независимость и неприсоединение к военным союзам.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Германского союза из множества княжеств позволило упорядочить немецкие земли под австрийским руководством.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принципов коллективной дипломатии впервые ввело механизм общего контроля решений и предотвращения конфликтов между державами.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Германский союз объединил 39 княжеств и свободных городов под председательством Австрии, создавая новый политический блок в Центральной Европе.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Германии, Бельгии и Италии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Бельгия была включена в состав расширенного королевства Нидерландов, при этом сохранила значительную автономию и особый статус в регионе.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Италии Австрия установила господство на севере, южные королевства вернули прежние династии, но политическая раздробленность осталась.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Испании восстановлена династия Бурбонов, что символизировало возвращение к традиционной монархической власти после революционных перемен.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Неаполитанском королевстве вернулись прежние монархи, обеспечивая стабильность и поддержку консервативного режима в Южной Италии.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Швейцария получила гарантии независимости и нейтралитета, а также расширение числа кантонов до 22, укрепляя свою политическую целостность.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монархий и международные гарантии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Великое Герцогство Варшавское было ликвидировано, территории разделены между Россией, Пруссией и Австрией. Россия получила большую часть земель и создала Царство Польское с широкой автономией.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Пруссия получила регион Познань и часть Саксонии, в то время как Австрия взяла под контроль Краков, который получил статус свободного города с особым европейским статусом.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Польский вопрос и раздел Варшавы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расширила свои территории, включив в состав Финляндию и Бессарабию, укрепляя свои стратегические позиции на северо-западе и юго-западе Европы.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Швеция получила контроль над Норвегией, заключив с ней политический союз, который объединил эти страны под одной монархией, но сохранил их внутреннюю автономию.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значительно усилила своё колониальное влияние, добавив к своим владениям стратегически важные территории, такие как Капская земля в Южной Африке, остров Цейлон и Мальту в Средиземном море.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Швейцария официально получила статус нейтрального государства, а количество кантонов увеличилось, что обеспечило ей большую политическую стабильность и независимость на международной арене.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за пределами Центральной Европы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территориальный передел: карта 1815 года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Наполеона Франция была ограничена в территориальном расширении и вернулась к границам, существовавшим перед революционными войнами, сохранив при этом свою государственную целостность.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Франции к границам 1792 года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Германского союза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Германский союз включал 39 независимых княжеств и городов, объединив их в федерацию под председательством Австрии после распада Священной Римской империи, что стало новым этапом в немецкой истории.
</a:t>
            </a:r>
            <a:endParaRPr lang="en-US" sz="1124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Перераспределение польских и итальянских земель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получила большую часть польских территорий, создав Царство Польское с автономией, а в Италии восстановились королевства, однако северные регионы оказались под влиянием Австрии.
</a:t>
            </a:r>
            <a:endParaRPr lang="en-US" sz="11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Священный союз был создан Россией, Австрией и Пруссией с целью укрепления монархических режимов и предотвращения революционных и либеральных движений в Европе.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Священный союз: цели и хартия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Хартия союза провозглашала моральную и религиозную солидарность между государями, направленную на поддержку законных прав и порядок в международных отношениях.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союза обязались взаимно поддерживать друг друга в борьбе против революций, что формировало основу коллективной безопасности, но ограничивало развитие национальных свобод.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конгресса была установлена система коллективной безопасности, которая предполагала сотрудничество главных держав для сохранения стабильности на континенте.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Венская система и новый порядок в Европе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встречи полномочных представителей держав стали площадками для урегулирования международных конфликтов без применения военной силы.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дипломатии утвердились новые нормы, подчёркивающие важность переговоров и компромиссов в решении спорных вопросов между государствами.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система обеспечила относительно стабильный баланс сил и помогла предотвратить крупные вооружённые столкновения на территории Европы почти на четыре десятилетия.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легитимизма подразумевал восстановление законных монархов, свергнутых в ходе революций и войн, что считалось основой порядка и стабильности в европейских странах.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Бурбонов во Францию и реставрация династий в Испании и Неаполе способствовали укреплению традиционной власти и ликвидации революционных изменений.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Реставрация монархий и принцип легитимизма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1815 года монархии усилили репрессии против революционных и националистических движений, стремясь подавить угрозу смены правящих режимов.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революциями и реакция монархов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Священный союз активно вмешивался в подавление восстаний, включая поддержку в Неаполитанском восстании 1821 года и действия в Пьемонте.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введены ограничения на свободу слова, печати и собраний, что стало одной из мер против либеральных и оппозиционных сил в европейских государствах.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Конгрессная система: механизмы коллективной дипломатии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955813" y="2065725"/>
            <a:ext cx="21624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Карлсбадские решения (1819)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мер для подавления революционных и националистических движений в Германии, направленных на сохранение порядка в Германском союзе.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31136" y="2065725"/>
            <a:ext cx="21624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Конгресс в Лайбахе (1821)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решений Троппау о вмешательстве в дела итальянских государств с целью подавления революций и восстановления власти монархов.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1624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Ахенский конгресс (1818)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крупное собрание великих держав после Венского конгресса, направленное на укрепление мира и согласование международной политики.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43925" y="3585675"/>
            <a:ext cx="21624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Конгресс в Троппау (1820)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Рассмотрение ситуации с Италией и Испанией, где начали проявляться национальные и либеральные восстания; принятие мер для их пресечения.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519225" y="3585675"/>
            <a:ext cx="21624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Конгресс в Вероне (1822)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 права вмешательства великих держав в внутренние дела государств для сохранения стабильности и предотвращения революций на примере Испании.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конгресс заложил основу для почти сорокалетнего мира, обеспечив строгий баланс сил и стабильность в международных отношениях.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Реставрация монархий укрепила династии, но усилила противоречия с растущими национальными движениями в Германии, Италии и Польше.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Венская система постепенно теряла свою эффективность из-за нарастания либеральных и националистических настроений в Европе.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1848 года положили конец эпохе, начатой Венским конгрессом, открывая новый этап в европейской политике и государственном устройстве.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конгресса на будущее Европы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высоко оценивают роль конгресса в установлении стабильности и предотвращении масштабных войн после Наполеоновских конфликтов.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критика связана с игнорированием национальных интересов таких народов, как поляки, немцы и итальянцы, что вызвало дальнейшее напряжение в Европе.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Нерешённые вопросы национального самоопределения стали причиной развития национально-освободительных движений в XIX веке, поставив под сомнение результаты конгресса.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оценки и критика Венского конгресса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Венского конгресса и их значение для Европы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конгресс стал важным этапом в формировании стабильной послевоенной системы Европы, продемонстрировав значимость коллективных переговоров и взаимодействия государств для мира и порядка.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2026-05-11T01:34:05Z</dcterms:created>
  <dcterms:modified xsi:type="dcterms:W3CDTF">2026-05-11T01:34:05Z</dcterms:modified>
</cp:coreProperties>
</file>