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Рекурсивные методы программирования: ключевая идея и области применения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Рекурсия решает задачу через саму себя: сначала остановка, затем шаг к решению.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рекурсия изучается в 11 классе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Рекурсия связывает алгоритмы, функции, деревья и стек вызовов — всё это встречается в старшей школе. Идея опирается на математическую индукцию: разбиение задачи на более простые подзадачи. На практике рекурсия помогает понять работу программ с вложенными структурами.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Рекурсивная функция вызывает саму себя с изменённым аргументом, который приближает вычисление к завершению. Обычно аргумент уменьшается или упрощается, чтобы следующая версия задачи была легче.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рекурсивной функции обязательно есть базовый случай — момент, когда вызовы прекращаются и возвращается конкретный ответ. Он задаёт точку остановки и делает алгоритм конечным.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Рекурсивный шаг выполняет переход к новой подзадаче и формирует зависимость ответа от результата следующего вызова. Без базового случая легко получить бесконечную цепочку вызовов и переполнение стека.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рекурсивная функция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рекурсивная функция включает входные данные, проверку условия остановки и вычисление ответа для простого случая. Если простая версия найдена — программа возвращает результат сразу.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рекурсивной функции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базовый случай ещё не достигнут, функция делает рекурсивный вызов для более сложного общего случая, но уже с «упрощением» аргумента. На схеме стека видно, что каждый новый вызов добавляется сверху и ждёт результата следующего уровня.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стека вызовов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рекурсивная запись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работы рекурсивного алгоритма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«проверить — уменьшить — вернуться с результатом» отражает принцип решения через более простую версию той же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Факториал n! — произведение чисел от 1 до n. Рекурсивно: n! = n × (n−1)!, базовый случай 0! = 1.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информатики по рекурсии и примерам вычислений.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n = 5 рекурсивная цепочка последовательно спускается к базовому случаю и затем поднимается обратно.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наивная рекурсия Фибоначчи работает медленно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n, тем больше ветвлений создаёт рекурсивный вызов: значения для одних и тех же аргументов вычисляются многократно.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вызовов становится настолько быстрым, что время работы определяется повторными вычислениями, а не «реальной» логикой задачи.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учебному описанию зависимости числа вызовов от n для наивного Фибоначчи.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728933"/>
            <a:ext cx="4684800" cy="2872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Рекурсия и цикл: сравнение двух подходов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разные критерии влияют на выбор между рекурсивным и итерационным решением для типовых задач.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Рекурсия особенно удобна, когда структура задачи — дерево или вложенные части. Цикл обычно выигрывает на простых повторениях и при контролируемой глубине обработки.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алгоритмов (сравнение практических свойств рекурсии и итерации).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Рекурсивный код часто короче и точнее передаёт идею задачи, потому что структура программы повторяет структуру определения. Это хорошо видно в задачах с естественным разложением на части.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Рекурсия особенно «садится» на деревья, графы и разбор выражений. Алгоритмы вроде «разделяй и властвуй» обычно описываются рекурсивно без лишних преобразований.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задача содержит одинаковые по форме подзадачи на разных уровнях, рекурсивный стиль помогает увидеть общий шаблон обработки. Тогда изменения касаются только параметров, а не логики в целом.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рекурсивного подхода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типичные ошибки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рекурсии — переполнение стека при слишком большой глубине вызовов. Чем глубже последовательность «вниз», тем больше памяти нужно для хранения промежуточных кадров.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проблема — повторные вычисления в наивных рекурсивных алгоритмах. Если одинаковые подзадачи решаются заново, время работы быстро растёт и становится неприемлемым.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сложность отслеживания порядка возврата значений. Ошибки легко спрятать в логике объединения результатов, особенно когда рекурсивных вызовов несколько.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типичным ошибкам относятся неверный базовый случай и отсутствие уменьшения или упрощения аргумента. Из-за этого рекурсия либо не заканчивается, либо начинает повторять одно и то же состояние.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n = 4 можно мысленно представить четыре последовательных вызова. Они выполняются «вглубь», а затем начинают возвращаться вверх: результат верхнего уровня собирается из результатов уровней, пройденных ранее, в обратной очередности.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 обратном порядке: собираем результат по цепочке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рекурсивная функция вызывается, интерпретатор сохраняет локальные данные текущего уровня: аргументы, промежуточные переменные, адрес возврата. Эти данные ждут, пока следующий уровень завершится — и только потом выполнение возвращается на предыдущий шаг.
</a:t>
            </a:r>
            <a:endParaRPr lang="en-US" sz="1141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на полке: каждый вызов — отдельная «карточка»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 вызовов: как рекурсия «помнит» шаги и собирает ответ
</a:t>
            </a:r>
            <a:endParaRPr lang="en-US" sz="21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6390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63903"/>
            <a:ext cx="464400" cy="4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5787" y="2943103"/>
            <a:ext cx="3483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Рекурсия в деревьях и файловых структурах
</a:t>
            </a:r>
            <a:endParaRPr lang="en-US" sz="2915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рекурсивном обходе порядок обхода задаёт правило обработки узла: preorder, inorder или postorder. Каждый узел обрабатывается по одному алгоритму и затем рекурсивно — к дочерним.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Обход бинарных деревьев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папок естественно раскладывается на одинаковые шаги: обработать текущую папку и затем повторить процедуру для всех вложенных. Так удобно собирать файлы по расширению или искать по имени.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Обход папок и подкаталогов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элементы образуют вложенность, рекурсивная функция обходит структуру как «дерево»: обрабатывает текущий уровень и спускается ниже только там, где есть дочерние элементы.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вложенными списками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структуры «раздел → подраздел → параграф» рекурсия позволяет вычислять метаданные и форматирование. Типичный пример — нумерация заголовков или построение оглавления по уровням.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с иерархией разделов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рекурсия встречается чаще всего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рекурсивные решения прежде всего «ложатся» на задачи с вложенностью: когда нужно пройти дерево, перебрать варианты или обработать иерархию объектов по единому правилу.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востребована рекурсия там, где структура похожа на уровни: узел порождает подузлы. В остальных случаях она либо выступает как часть перебора, либо применяется для удобного разбиения на подзадачи.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примеров из школьных курсов информатики (учебная практика, данные не являются статистикой реального рынка); 2026-05-12
</a:t>
            </a:r>
            <a:endParaRPr lang="en-US" sz="12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корректности рекурсивной функции
</a:t>
            </a:r>
            <a:endParaRPr lang="en-US" sz="286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проверки, превращающий интуицию в надёжный алгоритм отладки и верификации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Мемоизация запоминает результаты уже вычисленных подзадач и при повторном обращении возвращает их без нового рекурсивного спуска. Это устраняет лишние ветви вычислений и делает работу предсказуемее.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Мемоизация как способ ускорения рекурсии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чисел Фибоначчи мемоизация помогает: одни и те же значения повторно запрашиваются многократно, но теперь считаются один раз. В типичных реализациях рост времени переходит от экспоненциального к линейному.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Мемоизацию особенно уместно применять там, где рекурсивная функция возвращается к одним и тем же состояниям. Обычно это задания с перекрывающимися подзадачами — их полезно выявлять до написания «чистой» рекурсии.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наивной рекурсии и рекурсии с кешированием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n разница растёт: без мемоизации функции многократно пересчитывают одинаковые значения, а с кешированием каждое значение вычисляется и сохраняется только один раз.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ключевую закономерность: мемоизация эффективно «срезает» дублирующиеся ветви рекурсивного дерева, резко уменьшая число операций и ускоряя выполнение.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количества вычислений для наивного рекурсивного вычисления Фибоначчи и вариант с мемоизацией (по числу вызовов/значений в типовой реализации); рассчитано аналитически; 2026-05-12
</a:t>
            </a:r>
            <a:endParaRPr lang="en-US" sz="11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алгоритм в двух формах: рекурсия и итерация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Рекурсия удобнее, когда задача естественно раскладывается на вложенные уровни: каждый шаг порождает подзадачи того же типа. Тогда код получается короче и ближе к «логике структуры».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Итерация часто выигрывает в простых последовательных повторениях, где можно идти по индексу или шагам цикла. Здесь легче контролировать порядок действий и избегать глубокого стека вызовов.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важны ограничения по памяти и скорость: рекурсия расходует стек, а итерация — меньше, но требует явного управления состоянием. Если есть повторяющиеся подзадачи, полезна мемоизация независимо от формы.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формы учитывают читаемость: рекурсивное решение должно быть понятным и иметь корректный базовый случай. Иначе отладка может занять больше времени, чем переписывание на цикл.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1227" y="359999"/>
            <a:ext cx="4486546" cy="2777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рекурсивных задач из школьного курса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для типовых задач находится базовый случай, что именно уменьшается, и где рекурсивная идея особенно естественна.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учебных задач (типовые темы школьной информатики); 2026-05-12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Рекурсия особенно эффективна, когда подзадачи одинаковы по форме, но меньше по размеру. Это упрощает доказательство остановки и делает алгоритм «самоподобным».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рекурсивный шаг должен приближать программу к завершению: функция обязана уменьшать или упрощать входные данные. Если аргументы не меняются «в сторону конца», рекурсия может уйти в бесконечный цикл вызовов.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случай проверяется первым и должен быть реализован без дополнительных рекурсий. Он задаёт точку остановки, а значит, напрямую определяет корректность и предотвращает переполнение стека.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проверить крайние значения и мысленно проследить дерево вызовов и возврат результатов. Для учебных задач особенно эффективны бумажные примеры и тесты на минимальных входах.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написания надёжного рекурсивного кода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Рекурсия хорошо работает с иерархическими структурами, вложенностью и повторяющимися подзадачами: она даёт компактный код, согласованный с математической идеей разбиения. При этом важно управлять глубиной стека, избегать дубликатов вычислений и уметь выбирать рекурсию, цикл или мемоизацию.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Рекурсия — инструмент для мышления о вложенности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2026-05-12T17:05:32Z</dcterms:created>
  <dcterms:modified xsi:type="dcterms:W3CDTF">2026-05-12T17:05:32Z</dcterms:modified>
</cp:coreProperties>
</file>