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жизнедеятельности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строение, жизненный цикл и значение насекомых в природе и человеке.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появились более 400 миллионов лет назад и считаются самой многочисленной группой животных на Земле. Они населяют разнообразные среды – от воды до тропиков и Арктики, играя ключевую роль в экосистемах и сельском хозяйстве.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насекомых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– центр восприятия и питания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насекомого несёт сложные глаза и усики, отвечающие за восприятие мира и обоняние. Здесь же расположен ротовой аппарат, который изменяется в зависимости от способа питания.
</a:t>
            </a:r>
            <a:endParaRPr lang="en-US" sz="103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 – основа движений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 состоит из трёх сегментов и служит опорой для трёх пар ног и чаще всего двух пар крыльев, обеспечивая передвижение и полёт.
</a:t>
            </a:r>
            <a:endParaRPr lang="en-US" sz="1244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– жизненно важные процессы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брюшке расположены органы пищеварения, дыхания и размножения. Оно гибкое и разделено на сегменты, что помогает при движении и выполнении функций.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насекомого: отделы и функции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сопровождается линькой: насекомое сбрасывает старый покров и формирует новый, позволяя телу увеличиваться в размере.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состоит из хитина, надёжно защищает тело от повреждений и предотвращает потерю влаги в окружающей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разделён на подвижные сегменты, благодаря чему насекомые сохраняют гибкость и ловкость движений.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 внешний скелет насекомых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Бегательные ноги — для быстрого перемещения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тараканов ноги приспособлены к быстрому бегу по различным поверхностям. Их удлинённые и сильные ноги обеспечивают внезапные рывки и манёвры.
</a:t>
            </a:r>
            <a:endParaRPr lang="en-US" sz="1258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Прыгательные ноги — для разгонов и прыжков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кузнечиков задние ноги мощные и длинные, снабжённые развитыми мышцами, что позволяет им прыгать на значительные расстояния, избегая опасностей.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Плавательные ноги — для жизни на воде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Водомерки имеют ноги с перепонками, которые увеличивают площадь соприкосновения с поверхностью воды, помогая им легко скользить и охотиться на ней.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конечностей и их адаптации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надкрылья жуков
</a:t>
            </a:r>
            <a:pPr algn="ctr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имеют твёрдые надкрылья, которые закрывают и защищают тонкие задние крылья, используемые для полёта, оберегая их от повреждений.
</a:t>
            </a:r>
            <a:endParaRPr lang="en-US" sz="117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крылья бабочек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бабочек покрыты мельчайшими чешуйками, создающими яркие узоры и помогающими маскироваться или отпугивать хищников благодаря цвету и отражению света.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мух и комаров
</a:t>
            </a:r>
            <a:pPr algn="ctr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насекомых задние крылья видоизменены в жужжальца, помогающие стабилизировать полёт, а основная пара крыльев отвечает за движение в воздухе.
</a:t>
            </a:r>
            <a:endParaRPr lang="en-US" sz="1188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крыльев насекомых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насекомого состоит из ротового аппарата, пищевода, желудка и кишечника, где усваиваются питательные вещества.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выделительная системы насекомых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кишка выполняет основную функцию всасывания питательных веществ в организм.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— мальпигиевы сосуды — удаляют продукты обмена и регулируют водно-солевой баланс.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систем меняется в зависимости от рациона и среды обитания различных видов насекомых.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незамкнутая, гемолимфа свободно омывает внутренние органы в полости тела насекомого.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кровеносной системы насекомых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трубчатый орган вдоль спинной стороны брюшка, прокачивает гемолимфу в направлении головы.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Гемолимфа переносит питательные вещества и гормоны, но не транспортирует кислород, функцию которого выполняет дыхательная система.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строение и функции у насекомых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управляет поведением, воспринимает раздражители и координирует движения насекомого.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Окологлоточное кольцо объединяет нервы, связывая мозг с нижней частью тела и обеспечивая связь между отделами.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к обучению, решению задач и сложной социальной организации внутри колонии.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Грызущий ротовой аппарат
</a:t>
            </a:r>
            <a:pPr algn="ctr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Характерен для жуков и кузнечиков, включает жёсткие челюсти, предназначенные для пережёвывания твёрдой пищи – листьев, древесины и других твердых материалов.
</a:t>
            </a:r>
            <a:endParaRPr lang="en-US" sz="1218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Сосущий ротовой аппарат
</a:t>
            </a:r>
            <a:pPr algn="ctr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Присущ бабочкам и комарам, состоит из хоботка, с помощью которого насекомые высасывают нектар или кровь, адаптируясь к жидкому рациону.
</a:t>
            </a:r>
            <a:endParaRPr lang="en-US" sz="1288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Лижущий и колюще-сосущий типы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Лижущий аппарат у мух позволяет слизывать жидкости, а колюще-сосущий у комаров и клопов предназначен для прокола тканей и высасывания соков животных или растений.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ротовых аппаратов и питание насекомых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обеспечивают широкий обзор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состоят из множества отдельных линз–омматидий, что позволяет насекомым видеть почти во все стороны одновременно. Такой тип зрения особенно эффективен для обнаружения движения и быстрого реагирования на опасность.
</a:t>
            </a:r>
            <a:endParaRPr lang="en-US" sz="94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глаза — дополнительная система восприятия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глаза находятся на некоторых насекомых и отвечают за различение света и тени. Они помогают регулировать суточные ритмы и поддерживают ориентацию в пространстве при изменении освещённости.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— многофункциональные сенсорные органы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выполняют функции осязания, обоняния и даже слуха. Они позволяют обнаруживать запахи, вибрации и прикосновения, что важно для поиска пищи, партнёров и навигации в окружающей среде.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у насекомых: взгляд изнутри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уникальная система позволяет насекомым вести активный образ жизни, сохраняя энергию и эффективно поддерживая обмен газов даже при интенсивной нагрузке.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Трахейная система состоит из тонких трубочек, проникающих в ткани, обеспечивая прямой доступ кислорода к клеткам без посредника крови.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Дыхальца (спиракулы) расположены по бокам тела и регулируют поступление воздуха, предотвращая потерю влаги в засушливых условиях.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насекомых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развитие насекомых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насекомых откладывают яйца в защищённых местах, обеспечивая выживание будущего поколения.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активно питаются и растут, постепенно накапливая энергию для трансформации.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(при полном метаморфозе)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происходит перестройка тела, формируются взрослые органы и структуры.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Насекомое достигает полного развития, способно к размножению и выполнению социальных или экологических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Муравьи: организованные строители колоний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создают сложные общества с чётким разделением труда между рабочими, солдатами и матками. Коммуникация происходит с помощью феромонов, позволяя слаженно защищать колонию и обеспечивать питание.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Пчёлы: хранительницы улья и опылители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работают совместно, делая мед и ухаживая за потомством. Они используют танцы и химические сигналы для передачи информации о наличии пищи и опасностях.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Термиты: архитекторы подземных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строят сложные гнёзда с вентиляционными шахтами. Их общество состоит из каст с различными функциями, обеспечивая поддержку и защиту всей колонии.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жизнь насекомых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с помощью формы и окраски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идеально имитирует веточку, а бабочка-адмирал — опавший лист, что делает их невидимыми для хищников. Такая адаптация помогает избегать поедания.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панцирь жуков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Жуки-носороги и бронзовки обладают толстым, жёстким экзоскелетом, защищающим от механических повреждений и нападений хищников.
</a:t>
            </a:r>
            <a:endParaRPr lang="en-US" sz="1244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защита и предупреждающая окраска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выделяют ядовитую жидкость, отпугивающую врагов. Яркая окраска многих насекомых служит сигналом о несъедобности и опасности.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защиты и выживания насекомых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большинство тепличных и полевых культур, что обеспечивает урожай и биологическое разнообразие в сельскохозяйственных экосистемах.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насекомых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жуки способствуют размножению дикорастущих растений, поддерживая устойчивость природных сообществ и ландшафтов.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Навозники и мухи участвуют в разложении органики, ускоряя формирование плодородного слоя почвы и поддерживая круговорот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52880"/>
            <a:ext cx="4328400" cy="20559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продолжительности жизни и стадий развития у разных видов насекомых.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продолжительность жизни сильно варьируются, отражая адаптацию к окружающей среде и образу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энтомологических исследований и наблюдений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 развитие насекомых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Саранча: массовый разрушитель урожая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способна уничтожать большие посевы злаков за короткое время. Для борьбы используются биологические методы, такие как выпуска естественных врагов, и химические инсектициды при необходимости.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и картофельные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поедает листья картофеля, снижая урожайность. Сельхозпроизводители применяют мониторинг популяций и использование биологических препаратов для контроля численности.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биологических методов защиты
</a:t>
            </a:r>
            <a:pPr algn="ct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бактерий и паразитов вредителей снижает их численность без вреда для окружающей среды, что важно для устойчивого развития сельского хозяйства.
</a:t>
            </a:r>
            <a:endParaRPr lang="en-US" sz="1148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сельского хозяйства и способы борьбы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продукты пчеловодства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Мёд, воск и прополис, получаемые от пчёл, применяются в пищевой, косметической и медицинской отраслях благодаря своим полезным свойствам.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Шёлкопряд — источник натурального шёлка
</a:t>
            </a:r>
            <a:pPr algn="ctr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червь обеспечивает производство высококачественного шёлка, широко используемого в текстильной промышленности и моде.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с насекомыми в медицине и питании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мух применяются для биотерапии ран, а белок насекомых изучается как перспективный источник питания и корм для животных, способствуя развитию биотехнологий.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насекомых для человека и технологий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насекомых для науки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играют ключевую роль в природе благодаря своим уникальным особенностям и разнообразию. Их изучение важно для сохранения экосистем, развития биологии и практических приложений в сельском хозяйстве и медицине.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2026-05-09T15:46:35Z</dcterms:created>
  <dcterms:modified xsi:type="dcterms:W3CDTF">2026-05-09T15:46:35Z</dcterms:modified>
</cp:coreProperties>
</file>