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515775"/>
            <a:ext cx="60756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войн, кризисов и больших перемен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3607800"/>
            <a:ext cx="77574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Новейшая история: первая половина XX века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2708400" y="360000"/>
            <a:ext cx="60756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рассказывает новейшая история первой половины XX века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объясняет, как войны, революции, кризисы и научный прогресс изменили мир между 1900 и 1950 годами.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 рубеже веков: быстрые перемены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рост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росли фабрики, железные дороги и крупные города. Промышленное производство меняло экономику, а вместе с ней — работу, транспорт и привычный ритм жизни миллионов людей.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раздел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расширяли колониальные владения в Африке и Азии. Борьба за территории приносила сырьё, рабочую силу и новые рынки, но усиливала международное соперничество.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активно наращивали армию, строили флот и совершенствовали оружие. Военная мощь стала важным показателем престижа и безопасности, а гонка вооружений усиливала тревогу.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взаимосвязь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центры и колонии всё теснее связывали страны между собой. Любой конфликт теперь мог быстро выйти за пределы одного региона и затронуть весь мир.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началась Первая мировая война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европейские державы разделились на союзные блоки. Система союзов должна была сдерживать противников, но в случае войны она втягивала всё больше стран в один конфликт.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блоки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наращивали армии и флоты, накапливали оружие и планы наступления. Недоверие между державами росло, потому что каждая сторона готовилась к возможной большой войне.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подготовка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Балканах сталкивались интересы Австро-Венгрии, России и Сербии. Региональные кризисы там уже не раз грозили общеевропейским столкновением и делали ситуацию особенно опасной.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Балканский узел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Франца Фердинанда в Сараево стало поводом для войны, но не её главной причиной. Конфликт возник из-за накопившихся противоречий, а не из-за одного события.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и причины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война: ход событий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начались стремительно: Германия, Австро-Венгрия, Россия, Франция и Британия оказались втянуты в конфликт. Надежды на быструю победу не оправдались.
</a:t>
            </a:r>
            <a:endParaRPr lang="en-US" sz="94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1914: начало войны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потерпела поражение, а 11 ноября было подписано перемирие. Война завершилась, оставив после себя разрушения, миллионы жертв и тяжёлое наследие.
</a:t>
            </a:r>
            <a:endParaRPr lang="en-US" sz="94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1918: конец войны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стала по-настоящему мировой: в неё вступили США, а в России произошла революция. Это изменило политический баланс и ослабило одних участников, усилив других.
</a:t>
            </a:r>
            <a:endParaRPr lang="en-US" sz="94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1917: переломный год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фронтах появились окопы, проволока и позиционная борьба. Война затянулась, а огромные потери показали, что прежние планы наступления не работают.
</a:t>
            </a:r>
            <a:endParaRPr lang="en-US" sz="95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1915–1916: окопная война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войны и Версальская система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7025" y="132815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договор закрепил новые границы в Европе и лишил Германию части территорий. Карта континента изменилась, но многие решения вызывали споры и недовольство.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26650" y="107957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границы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34970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политической карте Европы возникли новые государства. Но экономические трудности, спорные границы и взаимные претензии сделали послевоенный порядок непрочным.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410112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Нестабильный мир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02542" y="3342517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появилась Лига Наций — международная организация, которая должна была предотвращать новые конфликты. Однако её возможности оказались слишком слабыми.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102167" y="3093942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мира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14783" y="2335333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получила жёсткие ограничения на армию и была обязана выплачивать репарации. Это создало сильное чувство унижения и усилило внутренние проблемы страны.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1914408" y="2086758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для Германии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и новые государства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империй на карте Европы появились новые государства, в том числе Польша, Чехословакия и Югославия. Их границы часто определялись на мирных конференциях и вызывали споры.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границы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929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политические режимы и границы не сразу принесли стабильность. Европейские общества оказались перед выбором: как жить в мире, который стал совсем другим.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29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нового порядка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486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Германская, Австро-Венгерская и Османская империи утратили прежнее влияние. Их распад завершил эпоху старых монархий и усилил роль национальных государств.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486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империй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043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империя пережила революции и гражданскую войну. В результате власть перешла к большевикам, а в стране началось строительство советской системы.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043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 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Европа стала нестабильной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многие страны столкнулись с ростом цен. Деньги быстро обесценивались, и людям становилось всё труднее покупать еду, одежду и необходимые товары.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 работой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сельское хозяйство не сразу восстановились. Безработица росла, а семьи теряли стабильный доход, что усиливало тревогу и недовольство властью.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 и дефицит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накопили большие долги, в том числе из-за войны и восстановления разрушений. Финансовая нагрузка мешала развиваться и поддерживать уровень жизни населения.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жёстких решений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такой обстановке люди чаще поддерживали радикальные движения. Обещания порядка, сильной власти и быстрых решений казались особенно убедительными.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депрессия: мировой кризис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показал, что финансовые потрясения в одной стране быстро отражаются на других. Пострадали банки, промышленность и международная торговля.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безработицы после 1929 года отражает глубину кризиса и его долгий разрушительный эффект.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Historical Statistics of the United States; оценки по безработице в США, 1929–1933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66005"/>
            <a:ext cx="4348200" cy="21293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Тоталитарные режимы: общее и различия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трёх режимов показывает общие методы контроля и разные идеологии.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все три режима ограничивали свободу и подчиняли общество государству.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новейшей истории; исторические справочники по политическим режимам XX века
</a:t>
            </a:r>
            <a:endParaRPr lang="en-US" sz="11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экономический кризис 1929 года усилил страх, безработицу и недоверие к старым партиям, из-за чего обещания сильной власти звучали особенно убедительно.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1929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экономический кризис резко усилил запрос на порядок и стабильность.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Великой депрессии и политических кризисов межвоенного периода.
</a:t>
            </a:r>
            <a:endParaRPr lang="en-US" sz="14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наука и массовая культура изменили жизнь людей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впервые сделало новости и музыку частью общего повседневного опыта. Семьи слушали одни и те же передачи, а дикторы и рекламные объявления стали знакомыми голосами большого города.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который слышали миллионы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Автомобили, самолёты и электричество меняли не только промышленность, но и образ жизни. Быстрее становились поездки, шире — городские улицы, а досуг всё чаще проходил в ритме современной техники.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входит в быт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превратилось в массовое развлечение и сильный инструмент влияния. На экране показывали героев, спорт, путешествия и новости, а кинотеатры становились местом, где люди чувствовали себя частью времени.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как новое окно в мир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Европа пришла к новой войне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Поэтапное нарушение послевоенных соглашений и рост агрессии в Европе в 1930-е годы.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 сентября 1939 года стало началом войны, которая быстро охватила несколько континентов и превратилась в самый масштабный конфликт XX века.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1939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началом Второй мировой войны.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Второй мировой войны, 1939 год.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235" y="2977084"/>
            <a:ext cx="4215900" cy="139981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перелома на Восточном фронте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Москвы в 1941 году сорвала расчёт на быстрый захват СССР. Немецкое наступление было остановлено, а Красная армия получила первый важный успех, показав, что вермахт уязвим.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у Москвы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Сталинградская битва стала переломом всей войны на Востоке. После окружения и капитуляции 6-й армии Германия потеряла инициативу, а советские войска начали уверенное наступление.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под Сталинградом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Курская дуга закрепила перевес Советского Союза. После неудачи немецкого наступления стратегическая инициатива окончательно перешла к Красной армии, а фронт стал двигаться на запад.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переходит к СССР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Техника, которая изменила ход войны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заводы работали без остановки и выпускали танки, самолёты, корабли и радиостанции огромными партиями. От ритма производства зависели снабжение фронта, скорость наступления и способность стран вести долгую войну.
</a:t>
            </a:r>
            <a:endParaRPr lang="en-US" sz="1042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на пределе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Атлантике решали не только корабли, но и информация. Радиолокация, шифры, конвои и подводные лодки превращали океан в пространство постоянной борьбы за маршруты снабжения и безопасность перевозок.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за океан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меняла сам характер войны: быстрее передвигались армии, точнее становились удары, а связь между штабами и фронтом становилась решающей. Преимущество получал тот, кто лучше организовал промышленность и науку.
</a:t>
            </a:r>
            <a:endParaRPr lang="en-US" sz="1051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как оружие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 миллионов евреев были убиты нацистами в ходе Холокоста. Эта цифра показывает масштаб преступления, которое стало символом геноцида и предупреждением для всего мира.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миллионов
</a:t>
            </a:r>
            <a:endParaRPr lang="en-US" sz="46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стали жертвами Холокоста.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Мемориальный музей Холокоста США (USHMM), данные о Холокосте.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жил тыл во время войны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290300" y="15884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заводах шли долгие смены, потому что фронту требовались оружие, техника и боеприпасы. Работали по строгому расписанию, а нормы выработки часто росли вместе с нагрузкой и нехваткой ресурсов.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289925" y="12364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без пауз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90300" y="27280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и транспорте трудились женщины, подростки и пожилые люди. Они заменяли ушедших на войну мужчин, обеспечивая хлеб, перевозки и снабжение городов и армии.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289925" y="23760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держали тыл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290300" y="38676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Плакаты, радио и кино убеждали население терпеть лишения и верить в победу. Такая пропаганда помогала сохранять дисциплину, но одновременно усиливала контроль государства над повседневной жизнью.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289925" y="35156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образы поддержки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21521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войны в цифрах и на карте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изменила не только судьбы людей, но и политическую карту мира. Европа ослабла, а новые центры силы начали определять послевоенный порядок.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были колоссальными, а международное влияние сместилось от Европы к США и СССР.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Второй мировой войны в исторических справочниках и обобщающих исследованиях.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XX века показала, как войны, кризисы и выбор политических лидеров меняют судьбы стран и людей. Понимание этого периода помогает ценить мир, права человека и международное сотрудничество.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Уроки, которые важно помнить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2026-07-26T05:45:06Z</dcterms:created>
  <dcterms:modified xsi:type="dcterms:W3CDTF">2026-07-26T05:45:06Z</dcterms:modified>
</cp:coreProperties>
</file>