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как героический эпос Древней Руси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песни о богатырях, подвиге и памяти народа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былины дошли до нас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веками жили в устной традиции: их пели сказители, а позже записали собиратели фольклора. Благодаря северным записям XIX века мы сегодня знаем множество вариантов древних сюжетов.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былину особым жанром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соединяет реальную память о прошлом и художественный вымысел. Поэтому в ней рядом существуют князья, дружина, богатырские поединки и торжественный образ Русской земли.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 характерны гипербола, повторы, постоянные эпитеты и размеренная, напевная речь. Эти средства делают рассказ величественным и помогают слушателю запомнить его.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мог существовать в разных вариантах, потому что каждый сказитель передавал его по-своему. Устная передача сохраняла основу, но позволяла менять детали.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и устная традиция исполнения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не просто рассказывал былину, а исполнял её особым напевом. Он опирался на память, устойчивые формулы и традиционные обороты, поэтому текст звучал торжественно и узнаваемо.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передача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мог меняться от исполнителя к исполнителю. Так возникало множество вариантов былин, но основная идея подвига, чести и служения земле оставалась неизменной.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былинные герои и их качества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героев, их черт и известных сюжетов помогает увидеть, как в былинах раскрываются разные идеалы поведения.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разные, но каждый служит общей земле по-своему: силой, умом, смелостью или предприимчивостью.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русских былин; школьная фольклористика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былинах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воинских подвигов, в былинах есть и новгородские сюжеты о дороге, торговле и море.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оборона родной земли; остальные сюжеты показывают жизнь Руси шире и разнообразнее.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русских былин в школьной традиции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Былинное время и былинный мир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былинного мира стоит Киев и двор князя Владимира. Здесь решаются важные дела, собирается дружина и принимаются герои, готовые защищать землю.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эпох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рядом оказываются образы разных веков. Такое соединение делает прошлое не точной хроникой, а величественной легендой, где важна не дата, а смысл события.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движутся по дорогам, полям, лесам и рубежам Руси. Пространство былины показывает путь к подвигу и одновременно напоминает о защите родных пределов.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мир подвига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Былинное время воспринимается как особое и значительное. Даже обычный путь героя превращается в событие, потому что за ним стоит долг перед землёй и народом.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былины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развитие былинного действия от начала до развязки.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самый известный богатырь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Воин, который встал на защиту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былинах появляется как богатырь огромной силы и твёрдого характера. Он выходит на защиту города, когда Руси грозит опасность, и действует не ради славы, а ради долга. На фоне киевских стен его образ выглядит особенно величественно.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соединённая с терпением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видит в Илье не только победителя, но и человека, умеющего ждать и выносить трудности. Его конь, доспехи и копьё подчёркивают готовность к бою, а широкий простор вокруг напоминает, что он защищает целую землю, а не только один город.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и Алёша Попович: разные типы богатырей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в былинах выглядит опытным воином, который умеет действовать спокойно и разумно. Он не только сражается, но и умеет договариваться, когда это помогает делу.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чаще всего показан молодым и находчивым героем. Его сила не только в оружии, но и в остром уме, быстром решении и умении перехитрить противника.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богатыря показывают, что подвиг бывает разным. Один побеждает рассудительностью и выдержкой, другой — ловкостью, смекалкой и смелым словом.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Ильёй Муромцем они составляют главный богатырский круг былин. Каждый герой дополняет остальных и раскрывает свой образ служения Русской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былин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приёмы помогали сказителю удерживать внимание слушателей и придавали речи величавое звучание.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былинах используются эпитеты и повторы: именно они создают ритм, запоминаемость и торжественный тон.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фольклористика; примеры устойчивых выражений из былинного корпуса.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Киевские и новгородские былины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Киевский цикл сосредоточен вокруг князя Владимира, его дружины и защиты Руси от врагов. Здесь особенно заметны боевые подвиги, верность присяге и служение общему делу.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былины рассказывают о торговле, дальних поездках, морских путешествиях и богатстве города. В них герой чаще проявляет смекалку, инициативу и умение добиваться успеха собственными силами.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цикла показывают разные стороны Древней Руси: Киев — воинскую и государственную, Новгород — купеческую и свободолюбивую. Вместе они делают былинный мир более полным и разнообразным.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былина отличается от сказки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эти жанры похожи только внешне, а задачи и герои у них разные.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связана с памятью о прошлом и служением земле, а сказка строится на чуде, испытании и свободном вымысле.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фольклористика.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былины записывали в XIX веке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фольклора приезжали в северные деревни и слушали сказителей напрямую. Они записывали текст, стараясь передать не только слова, но и особенности напева, интонации и местных вариантов.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поездкам былины сохранились в книгах и рукописях. Позже учёные смогли сравнивать версии одного сюжета и изучать, как устная традиция менялась от исполнителя к исполнителю.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былины сохранялись дольше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отличались устойчивой устной традицией: там сказители дольше передавали сюжеты без книжного влияния.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Север оказался главным хранилищем былин: именно здесь собрано больше всего вариантов и текстов.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фольклорных записей XIX века; обобщение по северным регионам.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в былинах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учит, что сила важна только тогда, когда она служит справедливости. Поэтому богатырь ценится не за грубую мощь, а за ответственность и верность долгу.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истории складывается представление об идеальном защитнике: он смелый, честный, терпеливый и готов в трудный момент встать на сторону Родины и людей.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Русская земля показана как общий дом, который нужно беречь от бед и нападений. Герой защищает не себя, а княжество, народ и мирную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былины от устного исполнения к книге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песня проходила путь от живого сказа до печатного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былины важны для школьного изучения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помогают представить, как люди Древней Руси думали о долге, храбрости и защите родной земли. Через сюжеты легче запомнить, чем жила и о чём мечтала эпоха.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былин учит видеть, как народ сохранял память о прошлом. Эти тексты напоминают о верности, ответственности и готовности помогать другим в трудный момент.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встречаются повторения, эпитеты и торжественные обращения. Они знакомят учеников с особенностями народной речи и показывают, как слово может звучать величаво и выразительно.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 культуре и искусстве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на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выбирают момент перед боем или долгий путь по широкому полю. На полотне богатыри выглядят сильными и спокойными, а позади них обычно видны степь, дорога и далёкий Киев.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в книгах и мультфильмах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Иллюстраторы и создатели мультфильмов делают былинный мир понятным детям. Они показывают шлемы, коней, мечи и простор Руси так, чтобы сразу чувствовались сила, движение и сказочная торжественность.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Былины: память, которая живёт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сохранили для нас представление о мужестве, долге и любви к родной земле. Это не просто старинные песни, а живой памятник народной памяти, поэзии и истории.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2026-05-22T22:47:21Z</dcterms:created>
  <dcterms:modified xsi:type="dcterms:W3CDTF">2026-05-22T22:47:21Z</dcterms:modified>
</cp:coreProperties>
</file>